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6" r:id="rId2"/>
    <p:sldId id="407" r:id="rId3"/>
    <p:sldId id="409" r:id="rId4"/>
    <p:sldId id="408" r:id="rId5"/>
    <p:sldId id="424" r:id="rId6"/>
    <p:sldId id="416" r:id="rId7"/>
    <p:sldId id="413" r:id="rId8"/>
    <p:sldId id="415" r:id="rId9"/>
    <p:sldId id="431" r:id="rId10"/>
    <p:sldId id="432" r:id="rId11"/>
    <p:sldId id="433" r:id="rId12"/>
    <p:sldId id="461" r:id="rId13"/>
    <p:sldId id="454" r:id="rId14"/>
    <p:sldId id="455" r:id="rId15"/>
    <p:sldId id="456" r:id="rId16"/>
    <p:sldId id="360" r:id="rId17"/>
    <p:sldId id="262" r:id="rId18"/>
    <p:sldId id="453" r:id="rId19"/>
    <p:sldId id="434" r:id="rId20"/>
    <p:sldId id="449" r:id="rId21"/>
    <p:sldId id="450" r:id="rId22"/>
    <p:sldId id="451" r:id="rId23"/>
    <p:sldId id="452" r:id="rId24"/>
    <p:sldId id="463" r:id="rId25"/>
    <p:sldId id="462" r:id="rId26"/>
    <p:sldId id="438" r:id="rId27"/>
    <p:sldId id="440" r:id="rId28"/>
    <p:sldId id="464" r:id="rId29"/>
    <p:sldId id="441" r:id="rId30"/>
    <p:sldId id="442" r:id="rId31"/>
    <p:sldId id="446" r:id="rId32"/>
    <p:sldId id="436" r:id="rId33"/>
    <p:sldId id="435" r:id="rId34"/>
    <p:sldId id="445" r:id="rId35"/>
    <p:sldId id="447" r:id="rId36"/>
    <p:sldId id="448" r:id="rId37"/>
    <p:sldId id="403" r:id="rId38"/>
    <p:sldId id="458" r:id="rId39"/>
    <p:sldId id="459" r:id="rId40"/>
    <p:sldId id="457" r:id="rId41"/>
    <p:sldId id="467" r:id="rId42"/>
    <p:sldId id="468" r:id="rId43"/>
    <p:sldId id="465" r:id="rId44"/>
    <p:sldId id="421" r:id="rId45"/>
    <p:sldId id="443" r:id="rId46"/>
    <p:sldId id="473" r:id="rId47"/>
    <p:sldId id="474" r:id="rId48"/>
    <p:sldId id="475" r:id="rId49"/>
    <p:sldId id="476" r:id="rId50"/>
    <p:sldId id="439" r:id="rId51"/>
    <p:sldId id="471" r:id="rId52"/>
    <p:sldId id="472" r:id="rId53"/>
    <p:sldId id="477" r:id="rId54"/>
    <p:sldId id="466" r:id="rId55"/>
    <p:sldId id="469" r:id="rId56"/>
    <p:sldId id="470" r:id="rId57"/>
  </p:sldIdLst>
  <p:sldSz cx="9144000" cy="6858000" type="screen4x3"/>
  <p:notesSz cx="6858000" cy="9144000"/>
  <p:photoAlbum/>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ter Brian Ramsay Carey" initials="PBRC" lastIdx="1" clrIdx="0">
    <p:extLst>
      <p:ext uri="{19B8F6BF-5375-455C-9EA6-DF929625EA0E}">
        <p15:presenceInfo xmlns:p15="http://schemas.microsoft.com/office/powerpoint/2012/main" userId="4003a2fc30be896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89446" autoAdjust="0"/>
  </p:normalViewPr>
  <p:slideViewPr>
    <p:cSldViewPr>
      <p:cViewPr varScale="1">
        <p:scale>
          <a:sx n="64" d="100"/>
          <a:sy n="64" d="100"/>
        </p:scale>
        <p:origin x="156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smtClean="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smtClean="0"/>
            </a:lvl1pPr>
          </a:lstStyle>
          <a:p>
            <a:pPr>
              <a:defRPr/>
            </a:pPr>
            <a:fld id="{9631DB62-F170-4906-8A6A-6F19386300D0}" type="datetimeFigureOut">
              <a:rPr lang="en-US"/>
              <a:pPr>
                <a:defRPr/>
              </a:pPr>
              <a:t>2/16/2021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smtClean="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smtClean="0"/>
            </a:lvl1pPr>
          </a:lstStyle>
          <a:p>
            <a:pPr>
              <a:defRPr/>
            </a:pPr>
            <a:fld id="{B88BFE1D-1565-49BE-82F5-C567EF674ECD}"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p:spPr>
      </p:sp>
      <p:sp>
        <p:nvSpPr>
          <p:cNvPr id="5120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5120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8D670DA-F6E5-40FD-A261-023BEE5851E1}" type="slidenum">
              <a:rPr lang="en-US"/>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B88BFE1D-1565-49BE-82F5-C567EF674ECD}" type="slidenum">
              <a:rPr lang="en-US" smtClean="0"/>
              <a:pPr>
                <a:defRPr/>
              </a:pPr>
              <a:t>17</a:t>
            </a:fld>
            <a:endParaRPr lang="en-US"/>
          </a:p>
        </p:txBody>
      </p:sp>
    </p:spTree>
    <p:extLst>
      <p:ext uri="{BB962C8B-B14F-4D97-AF65-F5344CB8AC3E}">
        <p14:creationId xmlns:p14="http://schemas.microsoft.com/office/powerpoint/2010/main" val="4276173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p:spPr>
      </p:sp>
      <p:sp>
        <p:nvSpPr>
          <p:cNvPr id="5120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5120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8D670DA-F6E5-40FD-A261-023BEE5851E1}" type="slidenum">
              <a:rPr kumimoji="0" lang="en-US"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084410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p:spPr>
      </p:sp>
      <p:sp>
        <p:nvSpPr>
          <p:cNvPr id="5120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5120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8D670DA-F6E5-40FD-A261-023BEE5851E1}" type="slidenum">
              <a:rPr kumimoji="0" lang="en-US"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48553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D1B434D1-61B0-4BC2-9610-81BF3A23134A}" type="datetimeFigureOut">
              <a:rPr lang="en-US"/>
              <a:pPr>
                <a:defRPr/>
              </a:pPr>
              <a:t>2/16/2021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074A907-308F-476A-B4E1-3E244CADDE0F}"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4993F6F-0D35-4337-90C8-70DC818F094E}" type="datetimeFigureOut">
              <a:rPr lang="en-US"/>
              <a:pPr>
                <a:defRPr/>
              </a:pPr>
              <a:t>2/16/2021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C9A2B4F-521C-4626-912B-5862959B2984}"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C1128A9-7F0A-4DB6-83B4-E80534455FA2}" type="datetimeFigureOut">
              <a:rPr lang="en-US"/>
              <a:pPr>
                <a:defRPr/>
              </a:pPr>
              <a:t>2/16/2021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A09EBAB-9958-43DC-A9F0-17E8E4162B6E}"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1288C5C-7C01-427B-B40E-05299FF6D215}" type="datetimeFigureOut">
              <a:rPr lang="en-US"/>
              <a:pPr>
                <a:defRPr/>
              </a:pPr>
              <a:t>2/16/2021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E952C00-8F98-4B08-A2E6-5D3C56273522}"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A42697A8-788A-4951-A88B-94D4CC483360}" type="datetimeFigureOut">
              <a:rPr lang="en-US"/>
              <a:pPr>
                <a:defRPr/>
              </a:pPr>
              <a:t>2/16/2021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FFD0666-8B89-4EA4-812E-014FE3DCA15F}"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74496127-3193-4A51-A81A-9E348D6DDA84}" type="datetimeFigureOut">
              <a:rPr lang="en-US"/>
              <a:pPr>
                <a:defRPr/>
              </a:pPr>
              <a:t>2/16/2021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F21F2F7-9E29-493B-83A3-F8C8FE43B16E}"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C32C5ECE-324C-4CB1-8918-4029846C5B36}" type="datetimeFigureOut">
              <a:rPr lang="en-US"/>
              <a:pPr>
                <a:defRPr/>
              </a:pPr>
              <a:t>2/16/2021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20136C15-3986-48C9-81A6-89BD9F5F48F3}"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45CE6DFB-5E6E-4028-80D7-EB8913E71C54}" type="datetimeFigureOut">
              <a:rPr lang="en-US"/>
              <a:pPr>
                <a:defRPr/>
              </a:pPr>
              <a:t>2/16/2021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93E138F8-FC8D-412F-AB0B-7C72BF1FAC36}"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7B13FC5-9046-417D-90DE-69CBE8BAE47F}" type="datetimeFigureOut">
              <a:rPr lang="en-US"/>
              <a:pPr>
                <a:defRPr/>
              </a:pPr>
              <a:t>2/16/2021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0AC23B8C-460D-4899-A28C-A1111468B09B}"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07C71E66-4AB5-44C2-BFB5-902484ADC854}" type="datetimeFigureOut">
              <a:rPr lang="en-US"/>
              <a:pPr>
                <a:defRPr/>
              </a:pPr>
              <a:t>2/16/2021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1C51DEF-C92A-4BA9-AEA6-1D8FAB53BEBD}"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87050C64-4C78-4F4F-B2A5-49222E772084}" type="datetimeFigureOut">
              <a:rPr lang="en-US"/>
              <a:pPr>
                <a:defRPr/>
              </a:pPr>
              <a:t>2/16/2021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F0BA5DC1-0A21-4636-9D2C-02E4CB0A1EA9}"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FA904ADE-5A8D-4E34-9276-3E703C0A3998}" type="datetimeFigureOut">
              <a:rPr lang="en-US"/>
              <a:pPr>
                <a:defRPr/>
              </a:pPr>
              <a:t>2/16/2021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37D17543-7AE4-4E0D-A277-7E04CBE68680}"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4.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Layout" Target="../slideLayouts/slideLayout4.xml"/><Relationship Id="rId4" Type="http://schemas.openxmlformats.org/officeDocument/2006/relationships/image" Target="../media/image19.jp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3.jpeg"/><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3.jpeg"/><Relationship Id="rId1" Type="http://schemas.openxmlformats.org/officeDocument/2006/relationships/slideLayout" Target="../slideLayouts/slideLayout4.xml"/><Relationship Id="rId4" Type="http://schemas.openxmlformats.org/officeDocument/2006/relationships/image" Target="../media/image24.jpg"/></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27.jpg"/><Relationship Id="rId5" Type="http://schemas.openxmlformats.org/officeDocument/2006/relationships/image" Target="../media/image26.jpeg"/><Relationship Id="rId4" Type="http://schemas.openxmlformats.org/officeDocument/2006/relationships/image" Target="../media/image25.jpeg"/></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3.jpeg"/><Relationship Id="rId1" Type="http://schemas.openxmlformats.org/officeDocument/2006/relationships/slideLayout" Target="../slideLayouts/slideLayout4.xml"/><Relationship Id="rId4" Type="http://schemas.openxmlformats.org/officeDocument/2006/relationships/image" Target="../media/image34.jpeg"/></Relationships>
</file>

<file path=ppt/slides/_rels/slide2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13.jpeg"/><Relationship Id="rId1" Type="http://schemas.openxmlformats.org/officeDocument/2006/relationships/slideLayout" Target="../slideLayouts/slideLayout4.xml"/><Relationship Id="rId4" Type="http://schemas.openxmlformats.org/officeDocument/2006/relationships/image" Target="../media/image36.jpeg"/></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13.jpeg"/><Relationship Id="rId1" Type="http://schemas.openxmlformats.org/officeDocument/2006/relationships/slideLayout" Target="../slideLayouts/slideLayout4.xml"/><Relationship Id="rId4" Type="http://schemas.openxmlformats.org/officeDocument/2006/relationships/image" Target="../media/image38.jpeg"/></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3.jpeg"/><Relationship Id="rId1" Type="http://schemas.openxmlformats.org/officeDocument/2006/relationships/slideLayout" Target="../slideLayouts/slideLayout4.xml"/><Relationship Id="rId4" Type="http://schemas.openxmlformats.org/officeDocument/2006/relationships/image" Target="../media/image40.jpeg"/></Relationships>
</file>

<file path=ppt/slides/_rels/slide2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3.jpeg"/><Relationship Id="rId1" Type="http://schemas.openxmlformats.org/officeDocument/2006/relationships/slideLayout" Target="../slideLayouts/slideLayout4.xml"/><Relationship Id="rId4" Type="http://schemas.openxmlformats.org/officeDocument/2006/relationships/image" Target="../media/image42.jpeg"/></Relationships>
</file>

<file path=ppt/slides/_rels/slide2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13.jpeg"/><Relationship Id="rId1" Type="http://schemas.openxmlformats.org/officeDocument/2006/relationships/slideLayout" Target="../slideLayouts/slideLayout4.xml"/><Relationship Id="rId5" Type="http://schemas.openxmlformats.org/officeDocument/2006/relationships/image" Target="../media/image45.jpg"/><Relationship Id="rId4" Type="http://schemas.openxmlformats.org/officeDocument/2006/relationships/image" Target="../media/image44.jpeg"/></Relationships>
</file>

<file path=ppt/slides/_rels/slide2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3.jpeg"/><Relationship Id="rId1" Type="http://schemas.openxmlformats.org/officeDocument/2006/relationships/slideLayout" Target="../slideLayouts/slideLayout4.xml"/><Relationship Id="rId4" Type="http://schemas.openxmlformats.org/officeDocument/2006/relationships/image" Target="../media/image49.jpeg"/></Relationships>
</file>

<file path=ppt/slides/_rels/slide3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13.jpeg"/><Relationship Id="rId1" Type="http://schemas.openxmlformats.org/officeDocument/2006/relationships/slideLayout" Target="../slideLayouts/slideLayout4.xml"/><Relationship Id="rId4" Type="http://schemas.openxmlformats.org/officeDocument/2006/relationships/image" Target="../media/image51.jpeg"/></Relationships>
</file>

<file path=ppt/slides/_rels/slide3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13.jpeg"/><Relationship Id="rId1" Type="http://schemas.openxmlformats.org/officeDocument/2006/relationships/slideLayout" Target="../slideLayouts/slideLayout4.xml"/><Relationship Id="rId4" Type="http://schemas.openxmlformats.org/officeDocument/2006/relationships/image" Target="../media/image54.jpeg"/></Relationships>
</file>

<file path=ppt/slides/_rels/slide3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13.jpeg"/><Relationship Id="rId1" Type="http://schemas.openxmlformats.org/officeDocument/2006/relationships/slideLayout" Target="../slideLayouts/slideLayout4.xml"/><Relationship Id="rId4" Type="http://schemas.openxmlformats.org/officeDocument/2006/relationships/image" Target="../media/image57.jpeg"/></Relationships>
</file>

<file path=ppt/slides/_rels/slide3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13.jpeg"/><Relationship Id="rId1" Type="http://schemas.openxmlformats.org/officeDocument/2006/relationships/slideLayout" Target="../slideLayouts/slideLayout4.xml"/><Relationship Id="rId4" Type="http://schemas.openxmlformats.org/officeDocument/2006/relationships/image" Target="../media/image59.jpeg"/></Relationships>
</file>

<file path=ppt/slides/_rels/slide3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13.jpeg"/><Relationship Id="rId1" Type="http://schemas.openxmlformats.org/officeDocument/2006/relationships/slideLayout" Target="../slideLayouts/slideLayout4.xml"/><Relationship Id="rId4" Type="http://schemas.openxmlformats.org/officeDocument/2006/relationships/image" Target="../media/image63.jpeg"/></Relationships>
</file>

<file path=ppt/slides/_rels/slide41.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13.jpeg"/><Relationship Id="rId1" Type="http://schemas.openxmlformats.org/officeDocument/2006/relationships/slideLayout" Target="../slideLayouts/slideLayout4.xml"/><Relationship Id="rId5" Type="http://schemas.openxmlformats.org/officeDocument/2006/relationships/image" Target="../media/image66.jpg"/><Relationship Id="rId4" Type="http://schemas.openxmlformats.org/officeDocument/2006/relationships/image" Target="../media/image65.jpg"/></Relationships>
</file>

<file path=ppt/slides/_rels/slide4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13.jpeg"/><Relationship Id="rId1" Type="http://schemas.openxmlformats.org/officeDocument/2006/relationships/slideLayout" Target="../slideLayouts/slideLayout4.xml"/><Relationship Id="rId5" Type="http://schemas.openxmlformats.org/officeDocument/2006/relationships/image" Target="../media/image69.JPG"/><Relationship Id="rId4" Type="http://schemas.openxmlformats.org/officeDocument/2006/relationships/image" Target="../media/image68.JPG"/></Relationships>
</file>

<file path=ppt/slides/_rels/slide4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13.jpeg"/><Relationship Id="rId1" Type="http://schemas.openxmlformats.org/officeDocument/2006/relationships/slideLayout" Target="../slideLayouts/slideLayout4.xml"/><Relationship Id="rId4" Type="http://schemas.openxmlformats.org/officeDocument/2006/relationships/image" Target="../media/image56.jpg"/></Relationships>
</file>

<file path=ppt/slides/_rels/slide44.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13.jpeg"/><Relationship Id="rId1" Type="http://schemas.openxmlformats.org/officeDocument/2006/relationships/slideLayout" Target="../slideLayouts/slideLayout4.xml"/><Relationship Id="rId5" Type="http://schemas.openxmlformats.org/officeDocument/2006/relationships/image" Target="../media/image73.jpeg"/><Relationship Id="rId4" Type="http://schemas.openxmlformats.org/officeDocument/2006/relationships/image" Target="../media/image72.jpg"/></Relationships>
</file>

<file path=ppt/slides/_rels/slide45.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5.png"/><Relationship Id="rId1" Type="http://schemas.openxmlformats.org/officeDocument/2006/relationships/slideLayout" Target="../slideLayouts/slideLayout4.xml"/><Relationship Id="rId5" Type="http://schemas.openxmlformats.org/officeDocument/2006/relationships/image" Target="../media/image77.jpg"/><Relationship Id="rId4" Type="http://schemas.openxmlformats.org/officeDocument/2006/relationships/image" Target="../media/image76.jpg"/></Relationships>
</file>

<file path=ppt/slides/_rels/slide4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jpeg"/><Relationship Id="rId1" Type="http://schemas.openxmlformats.org/officeDocument/2006/relationships/slideLayout" Target="../slideLayouts/slideLayout4.xml"/><Relationship Id="rId5" Type="http://schemas.openxmlformats.org/officeDocument/2006/relationships/image" Target="../media/image83.jpg"/><Relationship Id="rId4" Type="http://schemas.openxmlformats.org/officeDocument/2006/relationships/image" Target="../media/image82.jp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jpeg"/><Relationship Id="rId1" Type="http://schemas.openxmlformats.org/officeDocument/2006/relationships/slideLayout" Target="../slideLayouts/slideLayout4.xml"/><Relationship Id="rId4" Type="http://schemas.openxmlformats.org/officeDocument/2006/relationships/image" Target="../media/image7.jpg"/></Relationships>
</file>

<file path=ppt/slides/_rels/slide50.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13.jpeg"/><Relationship Id="rId1" Type="http://schemas.openxmlformats.org/officeDocument/2006/relationships/slideLayout" Target="../slideLayouts/slideLayout4.xml"/><Relationship Id="rId4" Type="http://schemas.openxmlformats.org/officeDocument/2006/relationships/image" Target="../media/image85.jpg"/></Relationships>
</file>

<file path=ppt/slides/_rels/slide51.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image" Target="../media/image84.jpg"/><Relationship Id="rId1" Type="http://schemas.openxmlformats.org/officeDocument/2006/relationships/slideLayout" Target="../slideLayouts/slideLayout4.xml"/><Relationship Id="rId4" Type="http://schemas.openxmlformats.org/officeDocument/2006/relationships/image" Target="../media/image87.jpeg"/></Relationships>
</file>

<file path=ppt/slides/_rels/slide52.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image" Target="../media/image84.jp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92.jpeg"/></Relationships>
</file>

<file path=ppt/slides/_rels/slide5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1.wdp"/></Relationships>
</file>

<file path=ppt/slides/_rels/slide5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extLst>
              <a:ext uri="{BEBA8EAE-BF5A-486C-A8C5-ECC9F3942E4B}">
                <a14:imgProps xmlns:a14="http://schemas.microsoft.com/office/drawing/2010/main">
                  <a14:imgLayer r:embed="rId4">
                    <a14:imgEffect>
                      <a14:brightnessContrast bright="-15000" contrast="-11000"/>
                    </a14:imgEffect>
                  </a14:imgLayer>
                </a14:imgProps>
              </a:ext>
              <a:ext uri="{28A0092B-C50C-407E-A947-70E740481C1C}">
                <a14:useLocalDpi xmlns:a14="http://schemas.microsoft.com/office/drawing/2010/main"/>
              </a:ext>
            </a:extLst>
          </a:blip>
          <a:srcRect/>
          <a:stretch>
            <a:fillRect l="-3000" t="-4000" r="-3000" b="-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3124200"/>
          </a:xfrm>
        </p:spPr>
        <p:txBody>
          <a:bodyPr rtlCol="0">
            <a:normAutofit/>
          </a:bodyPr>
          <a:lstStyle/>
          <a:p>
            <a:pPr>
              <a:defRPr/>
            </a:pPr>
            <a:r>
              <a:rPr lang="sv-SE" sz="5400" b="1" dirty="0">
                <a:latin typeface="AR JULIAN" panose="02000000000000000000" pitchFamily="2" charset="0"/>
              </a:rPr>
              <a:t>Perspektif Baru Sejarah Purworejo: 190 Tahun Membangun, 1831-2021</a:t>
            </a:r>
            <a:endParaRPr lang="en-US" sz="5400" dirty="0">
              <a:latin typeface="AR JULIAN" panose="02000000000000000000" pitchFamily="2" charset="0"/>
            </a:endParaRPr>
          </a:p>
        </p:txBody>
      </p:sp>
      <p:sp>
        <p:nvSpPr>
          <p:cNvPr id="2051" name="Subtitle 2"/>
          <p:cNvSpPr>
            <a:spLocks noGrp="1"/>
          </p:cNvSpPr>
          <p:nvPr>
            <p:ph type="subTitle" idx="1"/>
          </p:nvPr>
        </p:nvSpPr>
        <p:spPr>
          <a:xfrm>
            <a:off x="0" y="5105400"/>
            <a:ext cx="9144000" cy="1676400"/>
          </a:xfrm>
        </p:spPr>
        <p:txBody>
          <a:bodyPr/>
          <a:lstStyle/>
          <a:p>
            <a:pPr eaLnBrk="1" hangingPunct="1"/>
            <a:r>
              <a:rPr lang="en-US" sz="3600" b="1" dirty="0">
                <a:solidFill>
                  <a:schemeClr val="tx1"/>
                </a:solidFill>
                <a:latin typeface="AR JULIAN" panose="02000000000000000000" pitchFamily="2" charset="0"/>
              </a:rPr>
              <a:t>Peter Carey</a:t>
            </a:r>
          </a:p>
          <a:p>
            <a:pPr eaLnBrk="1" hangingPunct="1"/>
            <a:r>
              <a:rPr lang="en-US" sz="2000" b="1" dirty="0">
                <a:solidFill>
                  <a:schemeClr val="tx1"/>
                </a:solidFill>
                <a:latin typeface="AR JULIAN" panose="02000000000000000000" pitchFamily="2" charset="0"/>
              </a:rPr>
              <a:t>Fellow Emeritus of Trinity College, Oxford, and Adjunct (Visiting) Professor at the Faculty of Humanities (FIB-UI), University of Indonesia</a:t>
            </a:r>
          </a:p>
        </p:txBody>
      </p:sp>
      <p:sp>
        <p:nvSpPr>
          <p:cNvPr id="6" name="TextBox 5">
            <a:extLst>
              <a:ext uri="{FF2B5EF4-FFF2-40B4-BE49-F238E27FC236}">
                <a16:creationId xmlns:a16="http://schemas.microsoft.com/office/drawing/2014/main" id="{67EF0571-D476-49CC-B15E-59DD3B8EACCD}"/>
              </a:ext>
            </a:extLst>
          </p:cNvPr>
          <p:cNvSpPr txBox="1"/>
          <p:nvPr/>
        </p:nvSpPr>
        <p:spPr>
          <a:xfrm>
            <a:off x="0" y="2984718"/>
            <a:ext cx="9144000" cy="1815882"/>
          </a:xfrm>
          <a:prstGeom prst="rect">
            <a:avLst/>
          </a:prstGeom>
          <a:noFill/>
        </p:spPr>
        <p:txBody>
          <a:bodyPr wrap="square">
            <a:spAutoFit/>
          </a:bodyPr>
          <a:lstStyle/>
          <a:p>
            <a:pPr algn="ctr"/>
            <a:r>
              <a:rPr lang="sv-SE" sz="2800" b="1" dirty="0">
                <a:latin typeface="AR JULIAN" panose="02000000000000000000" pitchFamily="2" charset="0"/>
              </a:rPr>
              <a:t>Purworejo di Panggung Sejarah: Raden Adipati Cokronegoro I (1831-56), Asal-Usul Purworejo, dan Warisan Era Kolonial bagi Purworejo Zaman Kini</a:t>
            </a:r>
            <a:br>
              <a:rPr lang="sv-SE" sz="2800" b="1" dirty="0">
                <a:latin typeface="AR JULIAN" panose="02000000000000000000" pitchFamily="2" charset="0"/>
              </a:rPr>
            </a:br>
            <a:r>
              <a:rPr lang="sv-SE" sz="2800" b="1" dirty="0">
                <a:latin typeface="AR JULIAN" panose="02000000000000000000" pitchFamily="2" charset="0"/>
              </a:rPr>
              <a:t>Rabu, 24 Februari 2021</a:t>
            </a:r>
            <a:endParaRPr lang="en-GB"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extLst>
              <a:ext uri="{BEBA8EAE-BF5A-486C-A8C5-ECC9F3942E4B}">
                <a14:imgProps xmlns:a14="http://schemas.microsoft.com/office/drawing/2010/main">
                  <a14:imgLayer r:embed="rId3">
                    <a14:imgEffect>
                      <a14:brightnessContrast bright="-43000"/>
                    </a14:imgEffect>
                  </a14:imgLayer>
                </a14:imgProps>
              </a:ext>
              <a:ext uri="{28A0092B-C50C-407E-A947-70E740481C1C}">
                <a14:useLocalDpi xmlns:a14="http://schemas.microsoft.com/office/drawing/2010/main"/>
              </a:ext>
            </a:extLst>
          </a:blip>
          <a:srcRect/>
          <a:stretch>
            <a:fillRect l="-5000" r="-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2286000"/>
          </a:xfrm>
        </p:spPr>
        <p:txBody>
          <a:bodyPr/>
          <a:lstStyle/>
          <a:p>
            <a:r>
              <a:rPr lang="en-GB" sz="3200" b="1" spc="50" dirty="0">
                <a:ln w="0"/>
                <a:solidFill>
                  <a:schemeClr val="bg1"/>
                </a:solidFill>
                <a:effectLst>
                  <a:innerShdw blurRad="63500" dist="50800" dir="13500000">
                    <a:srgbClr val="000000">
                      <a:alpha val="50000"/>
                    </a:srgbClr>
                  </a:innerShdw>
                </a:effectLst>
                <a:latin typeface="AR JULIAN" panose="02000000000000000000" pitchFamily="2" charset="0"/>
              </a:rPr>
              <a:t>Dan </a:t>
            </a:r>
            <a:r>
              <a:rPr lang="en-GB" sz="3200" b="1" i="1" spc="50" dirty="0" err="1">
                <a:ln w="0"/>
                <a:solidFill>
                  <a:schemeClr val="bg1"/>
                </a:solidFill>
                <a:effectLst>
                  <a:innerShdw blurRad="63500" dist="50800" dir="13500000">
                    <a:srgbClr val="000000">
                      <a:alpha val="50000"/>
                    </a:srgbClr>
                  </a:innerShdw>
                </a:effectLst>
                <a:latin typeface="AR JULIAN" panose="02000000000000000000" pitchFamily="2" charset="0"/>
              </a:rPr>
              <a:t>wong</a:t>
            </a:r>
            <a:r>
              <a:rPr lang="en-GB" sz="3200" b="1" i="1" spc="50" dirty="0">
                <a:ln w="0"/>
                <a:solidFill>
                  <a:schemeClr val="bg1"/>
                </a:solidFill>
                <a:effectLst>
                  <a:innerShdw blurRad="63500" dist="50800" dir="13500000">
                    <a:srgbClr val="000000">
                      <a:alpha val="50000"/>
                    </a:srgbClr>
                  </a:innerShdw>
                </a:effectLst>
                <a:latin typeface="AR JULIAN" panose="02000000000000000000" pitchFamily="2" charset="0"/>
              </a:rPr>
              <a:t> </a:t>
            </a:r>
            <a:r>
              <a:rPr lang="en-GB" sz="3200" b="1" i="1" spc="50" dirty="0" err="1">
                <a:ln w="0"/>
                <a:solidFill>
                  <a:schemeClr val="bg1"/>
                </a:solidFill>
                <a:effectLst>
                  <a:innerShdw blurRad="63500" dist="50800" dir="13500000">
                    <a:srgbClr val="000000">
                      <a:alpha val="50000"/>
                    </a:srgbClr>
                  </a:innerShdw>
                </a:effectLst>
                <a:latin typeface="AR JULIAN" panose="02000000000000000000" pitchFamily="2" charset="0"/>
              </a:rPr>
              <a:t>cilik</a:t>
            </a:r>
            <a:r>
              <a:rPr lang="en-GB" sz="3200" b="1" i="1" spc="50" dirty="0">
                <a:ln w="0"/>
                <a:solidFill>
                  <a:schemeClr val="bg1"/>
                </a:solidFill>
                <a:effectLst>
                  <a:innerShdw blurRad="63500" dist="50800" dir="13500000">
                    <a:srgbClr val="000000">
                      <a:alpha val="50000"/>
                    </a:srgbClr>
                  </a:innerShdw>
                </a:effectLst>
                <a:latin typeface="AR JULIAN" panose="02000000000000000000" pitchFamily="2" charset="0"/>
              </a:rPr>
              <a:t> </a:t>
            </a:r>
            <a:r>
              <a:rPr lang="en-GB" sz="3200" b="1" spc="50" dirty="0" err="1">
                <a:ln w="0"/>
                <a:solidFill>
                  <a:schemeClr val="bg1"/>
                </a:solidFill>
                <a:effectLst>
                  <a:innerShdw blurRad="63500" dist="50800" dir="13500000">
                    <a:srgbClr val="000000">
                      <a:alpha val="50000"/>
                    </a:srgbClr>
                  </a:innerShdw>
                </a:effectLst>
                <a:latin typeface="AR JULIAN" panose="02000000000000000000" pitchFamily="2" charset="0"/>
              </a:rPr>
              <a:t>biasanya</a:t>
            </a:r>
            <a:r>
              <a:rPr lang="en-GB" sz="3200" b="1" spc="50" dirty="0">
                <a:ln w="0"/>
                <a:solidFill>
                  <a:schemeClr val="bg1"/>
                </a:solidFill>
                <a:effectLst>
                  <a:innerShdw blurRad="63500" dist="50800" dir="13500000">
                    <a:srgbClr val="000000">
                      <a:alpha val="50000"/>
                    </a:srgbClr>
                  </a:innerShdw>
                </a:effectLst>
                <a:latin typeface="AR JULIAN" panose="02000000000000000000" pitchFamily="2" charset="0"/>
              </a:rPr>
              <a:t> </a:t>
            </a:r>
            <a:r>
              <a:rPr lang="en-GB" sz="3200" b="1" spc="50" dirty="0" err="1">
                <a:ln w="0"/>
                <a:solidFill>
                  <a:schemeClr val="bg1"/>
                </a:solidFill>
                <a:effectLst>
                  <a:innerShdw blurRad="63500" dist="50800" dir="13500000">
                    <a:srgbClr val="000000">
                      <a:alpha val="50000"/>
                    </a:srgbClr>
                  </a:innerShdw>
                </a:effectLst>
                <a:latin typeface="AR JULIAN" panose="02000000000000000000" pitchFamily="2" charset="0"/>
              </a:rPr>
              <a:t>tidak</a:t>
            </a:r>
            <a:r>
              <a:rPr lang="en-GB" sz="3200" b="1" spc="50" dirty="0">
                <a:ln w="0"/>
                <a:solidFill>
                  <a:schemeClr val="bg1"/>
                </a:solidFill>
                <a:effectLst>
                  <a:innerShdw blurRad="63500" dist="50800" dir="13500000">
                    <a:srgbClr val="000000">
                      <a:alpha val="50000"/>
                    </a:srgbClr>
                  </a:innerShdw>
                </a:effectLst>
                <a:latin typeface="AR JULIAN" panose="02000000000000000000" pitchFamily="2" charset="0"/>
              </a:rPr>
              <a:t> </a:t>
            </a:r>
            <a:r>
              <a:rPr lang="en-GB" sz="3200" b="1" spc="50" dirty="0" err="1">
                <a:ln w="0"/>
                <a:solidFill>
                  <a:schemeClr val="bg1"/>
                </a:solidFill>
                <a:effectLst>
                  <a:innerShdw blurRad="63500" dist="50800" dir="13500000">
                    <a:srgbClr val="000000">
                      <a:alpha val="50000"/>
                    </a:srgbClr>
                  </a:innerShdw>
                </a:effectLst>
                <a:latin typeface="AR JULIAN" panose="02000000000000000000" pitchFamily="2" charset="0"/>
              </a:rPr>
              <a:t>dianggap</a:t>
            </a:r>
            <a:r>
              <a:rPr lang="en-GB" sz="3200" b="1" spc="50" dirty="0">
                <a:ln w="0"/>
                <a:solidFill>
                  <a:schemeClr val="bg1"/>
                </a:solidFill>
                <a:effectLst>
                  <a:innerShdw blurRad="63500" dist="50800" dir="13500000">
                    <a:srgbClr val="000000">
                      <a:alpha val="50000"/>
                    </a:srgbClr>
                  </a:innerShdw>
                </a:effectLst>
                <a:latin typeface="AR JULIAN" panose="02000000000000000000" pitchFamily="2" charset="0"/>
              </a:rPr>
              <a:t> oleh </a:t>
            </a:r>
            <a:r>
              <a:rPr lang="en-GB" sz="3200" b="1" spc="50" dirty="0" err="1">
                <a:ln w="0"/>
                <a:solidFill>
                  <a:schemeClr val="bg1"/>
                </a:solidFill>
                <a:effectLst>
                  <a:innerShdw blurRad="63500" dist="50800" dir="13500000">
                    <a:srgbClr val="000000">
                      <a:alpha val="50000"/>
                    </a:srgbClr>
                  </a:innerShdw>
                </a:effectLst>
                <a:latin typeface="AR JULIAN" panose="02000000000000000000" pitchFamily="2" charset="0"/>
              </a:rPr>
              <a:t>sejarawan</a:t>
            </a:r>
            <a:r>
              <a:rPr lang="en-GB" sz="3200" b="1" spc="50" dirty="0">
                <a:ln w="0"/>
                <a:solidFill>
                  <a:schemeClr val="bg1"/>
                </a:solidFill>
                <a:effectLst>
                  <a:innerShdw blurRad="63500" dist="50800" dir="13500000">
                    <a:srgbClr val="000000">
                      <a:alpha val="50000"/>
                    </a:srgbClr>
                  </a:innerShdw>
                </a:effectLst>
                <a:latin typeface="AR JULIAN" panose="02000000000000000000" pitchFamily="2" charset="0"/>
              </a:rPr>
              <a:t> – </a:t>
            </a:r>
            <a:r>
              <a:rPr lang="en-GB" sz="3200" b="1" spc="50" dirty="0" err="1">
                <a:ln w="0"/>
                <a:solidFill>
                  <a:schemeClr val="bg1"/>
                </a:solidFill>
                <a:effectLst>
                  <a:innerShdw blurRad="63500" dist="50800" dir="13500000">
                    <a:srgbClr val="000000">
                      <a:alpha val="50000"/>
                    </a:srgbClr>
                  </a:innerShdw>
                </a:effectLst>
                <a:latin typeface="AR JULIAN" panose="02000000000000000000" pitchFamily="2" charset="0"/>
              </a:rPr>
              <a:t>Siapa</a:t>
            </a:r>
            <a:r>
              <a:rPr lang="en-GB" sz="3200" b="1" spc="50" dirty="0">
                <a:ln w="0"/>
                <a:solidFill>
                  <a:schemeClr val="bg1"/>
                </a:solidFill>
                <a:effectLst>
                  <a:innerShdw blurRad="63500" dist="50800" dir="13500000">
                    <a:srgbClr val="000000">
                      <a:alpha val="50000"/>
                    </a:srgbClr>
                  </a:innerShdw>
                </a:effectLst>
                <a:latin typeface="AR JULIAN" panose="02000000000000000000" pitchFamily="2" charset="0"/>
              </a:rPr>
              <a:t> </a:t>
            </a:r>
            <a:r>
              <a:rPr lang="en-GB" sz="3200" b="1" spc="50" dirty="0" err="1">
                <a:ln w="0"/>
                <a:solidFill>
                  <a:schemeClr val="bg1"/>
                </a:solidFill>
                <a:effectLst>
                  <a:innerShdw blurRad="63500" dist="50800" dir="13500000">
                    <a:srgbClr val="000000">
                      <a:alpha val="50000"/>
                    </a:srgbClr>
                  </a:innerShdw>
                </a:effectLst>
                <a:latin typeface="AR JULIAN" panose="02000000000000000000" pitchFamily="2" charset="0"/>
              </a:rPr>
              <a:t>masih</a:t>
            </a:r>
            <a:r>
              <a:rPr lang="en-GB" sz="3200" b="1" spc="50" dirty="0">
                <a:ln w="0"/>
                <a:solidFill>
                  <a:schemeClr val="bg1"/>
                </a:solidFill>
                <a:effectLst>
                  <a:innerShdw blurRad="63500" dist="50800" dir="13500000">
                    <a:srgbClr val="000000">
                      <a:alpha val="50000"/>
                    </a:srgbClr>
                  </a:innerShdw>
                </a:effectLst>
                <a:latin typeface="AR JULIAN" panose="02000000000000000000" pitchFamily="2" charset="0"/>
              </a:rPr>
              <a:t> </a:t>
            </a:r>
            <a:r>
              <a:rPr lang="en-GB" sz="3200" b="1" spc="50" dirty="0" err="1">
                <a:ln w="0"/>
                <a:solidFill>
                  <a:schemeClr val="bg1"/>
                </a:solidFill>
                <a:effectLst>
                  <a:innerShdw blurRad="63500" dist="50800" dir="13500000">
                    <a:srgbClr val="000000">
                      <a:alpha val="50000"/>
                    </a:srgbClr>
                  </a:innerShdw>
                </a:effectLst>
                <a:latin typeface="AR JULIAN" panose="02000000000000000000" pitchFamily="2" charset="0"/>
              </a:rPr>
              <a:t>ingat</a:t>
            </a:r>
            <a:r>
              <a:rPr lang="en-GB" sz="3200" b="1" spc="50" dirty="0">
                <a:ln w="0"/>
                <a:solidFill>
                  <a:schemeClr val="bg1"/>
                </a:solidFill>
                <a:effectLst>
                  <a:innerShdw blurRad="63500" dist="50800" dir="13500000">
                    <a:srgbClr val="000000">
                      <a:alpha val="50000"/>
                    </a:srgbClr>
                  </a:innerShdw>
                </a:effectLst>
                <a:latin typeface="AR JULIAN" panose="02000000000000000000" pitchFamily="2" charset="0"/>
              </a:rPr>
              <a:t> </a:t>
            </a:r>
            <a:r>
              <a:rPr lang="en-GB" sz="3200" b="1" spc="50" dirty="0" err="1">
                <a:ln w="0"/>
                <a:solidFill>
                  <a:schemeClr val="bg1"/>
                </a:solidFill>
                <a:effectLst>
                  <a:innerShdw blurRad="63500" dist="50800" dir="13500000">
                    <a:srgbClr val="000000">
                      <a:alpha val="50000"/>
                    </a:srgbClr>
                  </a:innerShdw>
                </a:effectLst>
                <a:latin typeface="AR JULIAN" panose="02000000000000000000" pitchFamily="2" charset="0"/>
              </a:rPr>
              <a:t>banjir</a:t>
            </a:r>
            <a:r>
              <a:rPr lang="en-GB" sz="3200" b="1" spc="50" dirty="0">
                <a:ln w="0"/>
                <a:solidFill>
                  <a:schemeClr val="bg1"/>
                </a:solidFill>
                <a:effectLst>
                  <a:innerShdw blurRad="63500" dist="50800" dir="13500000">
                    <a:srgbClr val="000000">
                      <a:alpha val="50000"/>
                    </a:srgbClr>
                  </a:innerShdw>
                </a:effectLst>
                <a:latin typeface="AR JULIAN" panose="02000000000000000000" pitchFamily="2" charset="0"/>
              </a:rPr>
              <a:t> di </a:t>
            </a:r>
            <a:r>
              <a:rPr lang="en-GB" sz="3200" b="1" spc="50" dirty="0" err="1">
                <a:ln w="0"/>
                <a:solidFill>
                  <a:schemeClr val="bg1"/>
                </a:solidFill>
                <a:effectLst>
                  <a:innerShdw blurRad="63500" dist="50800" dir="13500000">
                    <a:srgbClr val="000000">
                      <a:alpha val="50000"/>
                    </a:srgbClr>
                  </a:innerShdw>
                </a:effectLst>
                <a:latin typeface="AR JULIAN" panose="02000000000000000000" pitchFamily="2" charset="0"/>
              </a:rPr>
              <a:t>Banyumas</a:t>
            </a:r>
            <a:r>
              <a:rPr lang="en-GB" sz="3200" b="1" spc="50" dirty="0">
                <a:ln w="0"/>
                <a:solidFill>
                  <a:schemeClr val="bg1"/>
                </a:solidFill>
                <a:effectLst>
                  <a:innerShdw blurRad="63500" dist="50800" dir="13500000">
                    <a:srgbClr val="000000">
                      <a:alpha val="50000"/>
                    </a:srgbClr>
                  </a:innerShdw>
                </a:effectLst>
                <a:latin typeface="AR JULIAN" panose="02000000000000000000" pitchFamily="2" charset="0"/>
              </a:rPr>
              <a:t> </a:t>
            </a:r>
            <a:r>
              <a:rPr lang="en-GB" sz="3200" b="1" spc="50" dirty="0" err="1">
                <a:ln w="0"/>
                <a:solidFill>
                  <a:schemeClr val="bg1"/>
                </a:solidFill>
                <a:effectLst>
                  <a:innerShdw blurRad="63500" dist="50800" dir="13500000">
                    <a:srgbClr val="000000">
                      <a:alpha val="50000"/>
                    </a:srgbClr>
                  </a:innerShdw>
                </a:effectLst>
                <a:latin typeface="AR JULIAN" panose="02000000000000000000" pitchFamily="2" charset="0"/>
              </a:rPr>
              <a:t>akibat</a:t>
            </a:r>
            <a:r>
              <a:rPr lang="en-GB" sz="3200" b="1" spc="50" dirty="0">
                <a:ln w="0"/>
                <a:solidFill>
                  <a:schemeClr val="bg1"/>
                </a:solidFill>
                <a:effectLst>
                  <a:innerShdw blurRad="63500" dist="50800" dir="13500000">
                    <a:srgbClr val="000000">
                      <a:alpha val="50000"/>
                    </a:srgbClr>
                  </a:innerShdw>
                </a:effectLst>
                <a:latin typeface="AR JULIAN" panose="02000000000000000000" pitchFamily="2" charset="0"/>
              </a:rPr>
              <a:t> </a:t>
            </a:r>
            <a:r>
              <a:rPr lang="en-GB" sz="3200" b="1" spc="50" dirty="0" err="1">
                <a:ln w="0"/>
                <a:solidFill>
                  <a:schemeClr val="bg1"/>
                </a:solidFill>
                <a:effectLst>
                  <a:innerShdw blurRad="63500" dist="50800" dir="13500000">
                    <a:srgbClr val="000000">
                      <a:alpha val="50000"/>
                    </a:srgbClr>
                  </a:innerShdw>
                </a:effectLst>
                <a:latin typeface="AR JULIAN" panose="02000000000000000000" pitchFamily="2" charset="0"/>
              </a:rPr>
              <a:t>badai</a:t>
            </a:r>
            <a:r>
              <a:rPr lang="en-GB" sz="3200" b="1" spc="50" dirty="0">
                <a:ln w="0"/>
                <a:solidFill>
                  <a:schemeClr val="bg1"/>
                </a:solidFill>
                <a:effectLst>
                  <a:innerShdw blurRad="63500" dist="50800" dir="13500000">
                    <a:srgbClr val="000000">
                      <a:alpha val="50000"/>
                    </a:srgbClr>
                  </a:innerShdw>
                </a:effectLst>
                <a:latin typeface="AR JULIAN" panose="02000000000000000000" pitchFamily="2" charset="0"/>
              </a:rPr>
              <a:t> </a:t>
            </a:r>
            <a:r>
              <a:rPr lang="en-GB" sz="3200" b="1" spc="50" dirty="0" err="1">
                <a:ln w="0"/>
                <a:solidFill>
                  <a:schemeClr val="bg1"/>
                </a:solidFill>
                <a:effectLst>
                  <a:innerShdw blurRad="63500" dist="50800" dir="13500000">
                    <a:srgbClr val="000000">
                      <a:alpha val="50000"/>
                    </a:srgbClr>
                  </a:innerShdw>
                </a:effectLst>
                <a:latin typeface="AR JULIAN" panose="02000000000000000000" pitchFamily="2" charset="0"/>
              </a:rPr>
              <a:t>malam</a:t>
            </a:r>
            <a:r>
              <a:rPr lang="en-GB" sz="3200" b="1" spc="50" dirty="0">
                <a:ln w="0"/>
                <a:solidFill>
                  <a:schemeClr val="bg1"/>
                </a:solidFill>
                <a:effectLst>
                  <a:innerShdw blurRad="63500" dist="50800" dir="13500000">
                    <a:srgbClr val="000000">
                      <a:alpha val="50000"/>
                    </a:srgbClr>
                  </a:innerShdw>
                </a:effectLst>
                <a:latin typeface="AR JULIAN" panose="02000000000000000000" pitchFamily="2" charset="0"/>
              </a:rPr>
              <a:t> 21/22 </a:t>
            </a:r>
            <a:r>
              <a:rPr lang="en-GB" sz="3200" b="1" spc="50" dirty="0" err="1">
                <a:ln w="0"/>
                <a:solidFill>
                  <a:schemeClr val="bg1"/>
                </a:solidFill>
                <a:effectLst>
                  <a:innerShdw blurRad="63500" dist="50800" dir="13500000">
                    <a:srgbClr val="000000">
                      <a:alpha val="50000"/>
                    </a:srgbClr>
                  </a:innerShdw>
                </a:effectLst>
                <a:latin typeface="AR JULIAN" panose="02000000000000000000" pitchFamily="2" charset="0"/>
              </a:rPr>
              <a:t>Februari</a:t>
            </a:r>
            <a:r>
              <a:rPr lang="en-GB" sz="3200" b="1" spc="50" dirty="0">
                <a:ln w="0"/>
                <a:solidFill>
                  <a:schemeClr val="bg1"/>
                </a:solidFill>
                <a:effectLst>
                  <a:innerShdw blurRad="63500" dist="50800" dir="13500000">
                    <a:srgbClr val="000000">
                      <a:alpha val="50000"/>
                    </a:srgbClr>
                  </a:innerShdw>
                </a:effectLst>
                <a:latin typeface="AR JULIAN" panose="02000000000000000000" pitchFamily="2" charset="0"/>
              </a:rPr>
              <a:t> 1861?</a:t>
            </a:r>
          </a:p>
        </p:txBody>
      </p:sp>
    </p:spTree>
    <p:extLst>
      <p:ext uri="{BB962C8B-B14F-4D97-AF65-F5344CB8AC3E}">
        <p14:creationId xmlns:p14="http://schemas.microsoft.com/office/powerpoint/2010/main" val="1252747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81000" y="838200"/>
            <a:ext cx="8381999" cy="761207"/>
          </a:xfrm>
        </p:spPr>
        <p:txBody>
          <a:bodyPr/>
          <a:lstStyle/>
          <a:p>
            <a:r>
              <a:rPr lang="en-GB" sz="3200" b="1" dirty="0"/>
              <a:t>Siku-</a:t>
            </a:r>
            <a:r>
              <a:rPr lang="en-GB" sz="3200" b="1" dirty="0" err="1"/>
              <a:t>menyiku</a:t>
            </a:r>
            <a:r>
              <a:rPr lang="en-GB" sz="3200" b="1" dirty="0"/>
              <a:t> </a:t>
            </a:r>
            <a:r>
              <a:rPr lang="en-GB" sz="3200" b="1" dirty="0" err="1"/>
              <a:t>antara</a:t>
            </a:r>
            <a:r>
              <a:rPr lang="en-GB" sz="3200" b="1" dirty="0"/>
              <a:t> </a:t>
            </a:r>
            <a:r>
              <a:rPr lang="en-GB" sz="3200" b="1" dirty="0" err="1"/>
              <a:t>kekuasaan</a:t>
            </a:r>
            <a:r>
              <a:rPr lang="en-GB" sz="3200" b="1" dirty="0"/>
              <a:t> dan </a:t>
            </a:r>
            <a:r>
              <a:rPr lang="en-GB" sz="3200" b="1" dirty="0" err="1"/>
              <a:t>warisan</a:t>
            </a:r>
            <a:r>
              <a:rPr lang="en-GB" sz="3200" b="1" dirty="0"/>
              <a:t> </a:t>
            </a:r>
            <a:r>
              <a:rPr lang="en-GB" sz="3200" b="1" dirty="0" err="1"/>
              <a:t>sejarah</a:t>
            </a:r>
            <a:r>
              <a:rPr lang="en-GB" sz="3200" b="1" dirty="0"/>
              <a:t> </a:t>
            </a:r>
            <a:r>
              <a:rPr lang="en-GB" sz="3200" b="1" dirty="0" err="1"/>
              <a:t>amat</a:t>
            </a:r>
            <a:r>
              <a:rPr lang="en-GB" sz="3200" b="1" dirty="0"/>
              <a:t> </a:t>
            </a:r>
            <a:r>
              <a:rPr lang="en-GB" sz="3200" b="1" dirty="0" err="1"/>
              <a:t>terasa</a:t>
            </a:r>
            <a:r>
              <a:rPr lang="en-GB" sz="3200" b="1" dirty="0"/>
              <a:t> di </a:t>
            </a:r>
            <a:r>
              <a:rPr lang="en-GB" sz="3200" b="1" dirty="0" err="1"/>
              <a:t>Purworejo</a:t>
            </a:r>
            <a:r>
              <a:rPr lang="en-GB" sz="3200" b="1" dirty="0"/>
              <a:t> – </a:t>
            </a:r>
            <a:r>
              <a:rPr lang="en-GB" sz="3200" b="1" dirty="0" err="1"/>
              <a:t>Keresidenan</a:t>
            </a:r>
            <a:r>
              <a:rPr lang="en-GB" sz="3200" b="1" dirty="0"/>
              <a:t> </a:t>
            </a:r>
            <a:r>
              <a:rPr lang="en-GB" sz="3200" b="1" dirty="0" err="1"/>
              <a:t>Bagelen</a:t>
            </a:r>
            <a:r>
              <a:rPr lang="en-GB" sz="3200" b="1" dirty="0"/>
              <a:t> yang </a:t>
            </a:r>
            <a:r>
              <a:rPr lang="en-GB" sz="3200" b="1" dirty="0" err="1"/>
              <a:t>didirikan</a:t>
            </a:r>
            <a:r>
              <a:rPr lang="en-GB" sz="3200" b="1" dirty="0"/>
              <a:t> Belanda </a:t>
            </a:r>
            <a:r>
              <a:rPr lang="en-GB" sz="3200" b="1" dirty="0" err="1"/>
              <a:t>setelah</a:t>
            </a:r>
            <a:r>
              <a:rPr lang="en-GB" sz="3200" b="1" dirty="0"/>
              <a:t> </a:t>
            </a:r>
            <a:r>
              <a:rPr lang="en-GB" sz="3200" b="1" dirty="0" err="1"/>
              <a:t>Perang</a:t>
            </a:r>
            <a:r>
              <a:rPr lang="en-GB" sz="3200" b="1" dirty="0"/>
              <a:t> </a:t>
            </a:r>
            <a:r>
              <a:rPr lang="en-GB" sz="3200" b="1" dirty="0" err="1"/>
              <a:t>Jawa</a:t>
            </a:r>
            <a:r>
              <a:rPr lang="en-GB" sz="3200" b="1" dirty="0"/>
              <a:t> (1825-30) </a:t>
            </a:r>
            <a:r>
              <a:rPr lang="en-GB" sz="3200" b="1" dirty="0" err="1"/>
              <a:t>tepat</a:t>
            </a:r>
            <a:r>
              <a:rPr lang="en-GB" sz="3200" b="1" dirty="0"/>
              <a:t> pada </a:t>
            </a:r>
            <a:r>
              <a:rPr lang="en-GB" sz="3200" b="1" dirty="0" err="1"/>
              <a:t>malam</a:t>
            </a:r>
            <a:r>
              <a:rPr lang="en-GB" sz="3200" b="1" dirty="0"/>
              <a:t> 26/27 </a:t>
            </a:r>
            <a:r>
              <a:rPr lang="en-GB" sz="3200" b="1" dirty="0" err="1"/>
              <a:t>Februari</a:t>
            </a:r>
            <a:r>
              <a:rPr lang="en-GB" sz="3200" b="1" dirty="0"/>
              <a:t> 1831 </a:t>
            </a:r>
          </a:p>
        </p:txBody>
      </p:sp>
      <p:pic>
        <p:nvPicPr>
          <p:cNvPr id="8" name="Content Placeholder 7"/>
          <p:cNvPicPr>
            <a:picLocks noGrp="1" noChangeAspect="1"/>
          </p:cNvPicPr>
          <p:nvPr>
            <p:ph sz="half" idx="2"/>
          </p:nvPr>
        </p:nvPicPr>
        <p:blipFill>
          <a:blip r:embed="rId3" cstate="screen">
            <a:extLst>
              <a:ext uri="{28A0092B-C50C-407E-A947-70E740481C1C}">
                <a14:useLocalDpi xmlns:a14="http://schemas.microsoft.com/office/drawing/2010/main"/>
              </a:ext>
            </a:extLst>
          </a:blip>
          <a:stretch>
            <a:fillRect/>
          </a:stretch>
        </p:blipFill>
        <p:spPr>
          <a:xfrm rot="5400000">
            <a:off x="4785916" y="2946607"/>
            <a:ext cx="4296569" cy="3505200"/>
          </a:xfrm>
        </p:spPr>
      </p:pic>
      <p:pic>
        <p:nvPicPr>
          <p:cNvPr id="12" name="Content Placeholder 9"/>
          <p:cNvPicPr>
            <a:picLocks noGrp="1" noChangeAspect="1"/>
          </p:cNvPicPr>
          <p:nvPr>
            <p:ph sz="half" idx="1"/>
          </p:nvPr>
        </p:nvPicPr>
        <p:blipFill>
          <a:blip r:embed="rId4" cstate="screen">
            <a:extLst>
              <a:ext uri="{28A0092B-C50C-407E-A947-70E740481C1C}">
                <a14:useLocalDpi xmlns:a14="http://schemas.microsoft.com/office/drawing/2010/main"/>
              </a:ext>
            </a:extLst>
          </a:blip>
          <a:stretch>
            <a:fillRect/>
          </a:stretch>
        </p:blipFill>
        <p:spPr>
          <a:xfrm>
            <a:off x="381000" y="2561429"/>
            <a:ext cx="4648198" cy="4296571"/>
          </a:xfrm>
        </p:spPr>
      </p:pic>
    </p:spTree>
    <p:extLst>
      <p:ext uri="{BB962C8B-B14F-4D97-AF65-F5344CB8AC3E}">
        <p14:creationId xmlns:p14="http://schemas.microsoft.com/office/powerpoint/2010/main" val="374654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9768B6-B2E6-438F-94E6-AE5B957C3995}"/>
              </a:ext>
            </a:extLst>
          </p:cNvPr>
          <p:cNvSpPr>
            <a:spLocks noGrp="1"/>
          </p:cNvSpPr>
          <p:nvPr>
            <p:ph type="title"/>
          </p:nvPr>
        </p:nvSpPr>
        <p:spPr>
          <a:xfrm>
            <a:off x="457200" y="274638"/>
            <a:ext cx="8382000" cy="1143000"/>
          </a:xfrm>
        </p:spPr>
        <p:txBody>
          <a:bodyPr/>
          <a:lstStyle/>
          <a:p>
            <a:r>
              <a:rPr lang="en-GB" sz="3600" b="1" dirty="0" err="1"/>
              <a:t>Sosok</a:t>
            </a:r>
            <a:r>
              <a:rPr lang="en-GB" sz="3600" b="1" dirty="0"/>
              <a:t> Raden </a:t>
            </a:r>
            <a:r>
              <a:rPr lang="en-GB" sz="3600" b="1" dirty="0" err="1"/>
              <a:t>Adipati</a:t>
            </a:r>
            <a:r>
              <a:rPr lang="en-GB" sz="3600" b="1" dirty="0"/>
              <a:t> </a:t>
            </a:r>
            <a:r>
              <a:rPr lang="en-GB" sz="3600" b="1" dirty="0" err="1"/>
              <a:t>Cokronegoro</a:t>
            </a:r>
            <a:r>
              <a:rPr lang="en-GB" sz="3600" b="1" dirty="0"/>
              <a:t> I, </a:t>
            </a:r>
            <a:r>
              <a:rPr lang="en-GB" sz="3600" b="1" dirty="0" err="1"/>
              <a:t>Bupati</a:t>
            </a:r>
            <a:r>
              <a:rPr lang="en-GB" sz="3600" b="1" dirty="0"/>
              <a:t> Perdana (1831-56), </a:t>
            </a:r>
            <a:r>
              <a:rPr lang="en-GB" sz="3600" b="1" dirty="0" err="1"/>
              <a:t>amat</a:t>
            </a:r>
            <a:r>
              <a:rPr lang="en-GB" sz="3600" b="1" dirty="0"/>
              <a:t> </a:t>
            </a:r>
            <a:r>
              <a:rPr lang="en-GB" sz="3600" b="1" dirty="0" err="1"/>
              <a:t>menarik</a:t>
            </a:r>
            <a:r>
              <a:rPr lang="en-GB" sz="3600" b="1" dirty="0"/>
              <a:t>—</a:t>
            </a:r>
            <a:r>
              <a:rPr lang="en-GB" sz="3600" b="1" dirty="0" err="1"/>
              <a:t>ia</a:t>
            </a:r>
            <a:r>
              <a:rPr lang="en-GB" sz="3600" b="1" dirty="0"/>
              <a:t> </a:t>
            </a:r>
            <a:r>
              <a:rPr lang="en-GB" sz="3600" b="1" dirty="0" err="1"/>
              <a:t>berasal</a:t>
            </a:r>
            <a:r>
              <a:rPr lang="en-GB" sz="3600" b="1" dirty="0"/>
              <a:t> </a:t>
            </a:r>
            <a:r>
              <a:rPr lang="en-GB" sz="3600" b="1" dirty="0" err="1"/>
              <a:t>dari</a:t>
            </a:r>
            <a:r>
              <a:rPr lang="en-GB" sz="3600" b="1" dirty="0"/>
              <a:t> </a:t>
            </a:r>
            <a:r>
              <a:rPr lang="en-GB" sz="3600" b="1" dirty="0" err="1"/>
              <a:t>keluarga</a:t>
            </a:r>
            <a:r>
              <a:rPr lang="en-GB" sz="3600" b="1" dirty="0"/>
              <a:t> </a:t>
            </a:r>
            <a:r>
              <a:rPr lang="en-GB" sz="3600" b="1" dirty="0" err="1"/>
              <a:t>terpandang</a:t>
            </a:r>
            <a:r>
              <a:rPr lang="en-GB" sz="3600" b="1" dirty="0"/>
              <a:t> (</a:t>
            </a:r>
            <a:r>
              <a:rPr lang="en-GB" sz="3600" b="1" i="1" dirty="0" err="1"/>
              <a:t>kĕntol</a:t>
            </a:r>
            <a:r>
              <a:rPr lang="en-GB" sz="3600" b="1" dirty="0"/>
              <a:t>) </a:t>
            </a:r>
            <a:endParaRPr lang="en-GB" sz="3600" dirty="0"/>
          </a:p>
        </p:txBody>
      </p:sp>
      <p:sp>
        <p:nvSpPr>
          <p:cNvPr id="10" name="Content Placeholder 9">
            <a:extLst>
              <a:ext uri="{FF2B5EF4-FFF2-40B4-BE49-F238E27FC236}">
                <a16:creationId xmlns:a16="http://schemas.microsoft.com/office/drawing/2014/main" id="{D8BACF30-1690-498D-8F70-89395518F805}"/>
              </a:ext>
            </a:extLst>
          </p:cNvPr>
          <p:cNvSpPr>
            <a:spLocks noGrp="1"/>
          </p:cNvSpPr>
          <p:nvPr>
            <p:ph sz="half" idx="1"/>
          </p:nvPr>
        </p:nvSpPr>
        <p:spPr>
          <a:xfrm>
            <a:off x="152400" y="1798637"/>
            <a:ext cx="5562600" cy="4525963"/>
          </a:xfrm>
        </p:spPr>
        <p:txBody>
          <a:bodyPr/>
          <a:lstStyle/>
          <a:p>
            <a:r>
              <a:rPr lang="en-GB" sz="2600" dirty="0"/>
              <a:t>Putra </a:t>
            </a:r>
            <a:r>
              <a:rPr lang="en-GB" sz="2600" dirty="0" err="1"/>
              <a:t>sulung</a:t>
            </a:r>
            <a:r>
              <a:rPr lang="en-GB" sz="2600" dirty="0"/>
              <a:t> </a:t>
            </a:r>
            <a:r>
              <a:rPr lang="en-GB" sz="2600" dirty="0" err="1"/>
              <a:t>Kiai</a:t>
            </a:r>
            <a:r>
              <a:rPr lang="en-GB" sz="2600" dirty="0"/>
              <a:t> </a:t>
            </a:r>
            <a:r>
              <a:rPr lang="en-GB" sz="2600" dirty="0" err="1"/>
              <a:t>Ngabehi</a:t>
            </a:r>
            <a:r>
              <a:rPr lang="en-GB" sz="2600" dirty="0"/>
              <a:t> </a:t>
            </a:r>
            <a:r>
              <a:rPr lang="en-GB" sz="2600" dirty="0" err="1"/>
              <a:t>Singowijoyo</a:t>
            </a:r>
            <a:r>
              <a:rPr lang="en-GB" sz="2600" dirty="0"/>
              <a:t>, </a:t>
            </a:r>
            <a:r>
              <a:rPr lang="en-GB" sz="2600" dirty="0" err="1"/>
              <a:t>mantri</a:t>
            </a:r>
            <a:r>
              <a:rPr lang="en-GB" sz="2600" dirty="0"/>
              <a:t> </a:t>
            </a:r>
            <a:r>
              <a:rPr lang="en-GB" sz="2600" i="1" dirty="0" err="1"/>
              <a:t>mancanagara</a:t>
            </a:r>
            <a:r>
              <a:rPr lang="en-GB" sz="2600" dirty="0"/>
              <a:t>, </a:t>
            </a:r>
            <a:r>
              <a:rPr lang="en-GB" sz="2600" dirty="0" err="1"/>
              <a:t>dari</a:t>
            </a:r>
            <a:r>
              <a:rPr lang="en-GB" sz="2600" dirty="0"/>
              <a:t> </a:t>
            </a:r>
            <a:r>
              <a:rPr lang="en-GB" sz="2600" dirty="0" err="1"/>
              <a:t>keluarga</a:t>
            </a:r>
            <a:r>
              <a:rPr lang="en-GB" sz="2600" dirty="0"/>
              <a:t> </a:t>
            </a:r>
            <a:r>
              <a:rPr lang="en-GB" sz="2600" i="1" dirty="0" err="1"/>
              <a:t>kĕntol</a:t>
            </a:r>
            <a:r>
              <a:rPr lang="en-GB" sz="2600" i="1" dirty="0"/>
              <a:t> </a:t>
            </a:r>
            <a:r>
              <a:rPr lang="en-GB" sz="2600" dirty="0"/>
              <a:t>(</a:t>
            </a:r>
            <a:r>
              <a:rPr lang="en-GB" sz="2600" dirty="0" err="1"/>
              <a:t>priayi</a:t>
            </a:r>
            <a:r>
              <a:rPr lang="en-GB" sz="2600" dirty="0"/>
              <a:t> </a:t>
            </a:r>
            <a:r>
              <a:rPr lang="en-GB" sz="2600" dirty="0" err="1"/>
              <a:t>lokal</a:t>
            </a:r>
            <a:r>
              <a:rPr lang="en-GB" sz="2600" dirty="0"/>
              <a:t> </a:t>
            </a:r>
            <a:r>
              <a:rPr lang="en-GB" sz="2600" dirty="0" err="1"/>
              <a:t>Bagelen</a:t>
            </a:r>
            <a:r>
              <a:rPr lang="en-GB" sz="2600" dirty="0"/>
              <a:t>), </a:t>
            </a:r>
            <a:r>
              <a:rPr lang="en-GB" sz="2600" dirty="0" err="1"/>
              <a:t>Bragolan</a:t>
            </a:r>
            <a:r>
              <a:rPr lang="en-GB" sz="2600" dirty="0"/>
              <a:t> (</a:t>
            </a:r>
            <a:r>
              <a:rPr lang="en-GB" sz="2600" dirty="0" err="1"/>
              <a:t>Kecamatan</a:t>
            </a:r>
            <a:r>
              <a:rPr lang="en-GB" sz="2600" dirty="0"/>
              <a:t> </a:t>
            </a:r>
            <a:r>
              <a:rPr lang="en-GB" sz="2600" dirty="0" err="1"/>
              <a:t>Purwodadi</a:t>
            </a:r>
            <a:r>
              <a:rPr lang="en-GB" sz="2600" dirty="0"/>
              <a:t>)</a:t>
            </a:r>
          </a:p>
          <a:p>
            <a:r>
              <a:rPr lang="en-GB" sz="2600" dirty="0" err="1"/>
              <a:t>Ibunda</a:t>
            </a:r>
            <a:r>
              <a:rPr lang="en-GB" sz="2600" dirty="0"/>
              <a:t>, </a:t>
            </a:r>
            <a:r>
              <a:rPr lang="en-GB" sz="2600" dirty="0" err="1"/>
              <a:t>Nyai</a:t>
            </a:r>
            <a:r>
              <a:rPr lang="en-GB" sz="2600" dirty="0"/>
              <a:t> </a:t>
            </a:r>
            <a:r>
              <a:rPr lang="en-GB" sz="2600" dirty="0" err="1"/>
              <a:t>Ngabehi</a:t>
            </a:r>
            <a:r>
              <a:rPr lang="en-GB" sz="2600" dirty="0"/>
              <a:t> </a:t>
            </a:r>
            <a:r>
              <a:rPr lang="en-GB" sz="2600" dirty="0" err="1"/>
              <a:t>Singowijoyo</a:t>
            </a:r>
            <a:r>
              <a:rPr lang="en-GB" sz="2600" dirty="0"/>
              <a:t>, </a:t>
            </a:r>
            <a:r>
              <a:rPr lang="en-GB" sz="2600" dirty="0" err="1"/>
              <a:t>putri</a:t>
            </a:r>
            <a:r>
              <a:rPr lang="en-GB" sz="2600" dirty="0"/>
              <a:t> </a:t>
            </a:r>
            <a:r>
              <a:rPr lang="en-GB" sz="2600" dirty="0" err="1"/>
              <a:t>Kiai</a:t>
            </a:r>
            <a:r>
              <a:rPr lang="en-GB" sz="2600" dirty="0"/>
              <a:t> </a:t>
            </a:r>
            <a:r>
              <a:rPr lang="en-GB" sz="2600" dirty="0" err="1"/>
              <a:t>Cokroleksono</a:t>
            </a:r>
            <a:r>
              <a:rPr lang="en-GB" sz="2600" dirty="0"/>
              <a:t> </a:t>
            </a:r>
            <a:r>
              <a:rPr lang="en-GB" sz="2600" dirty="0" err="1"/>
              <a:t>dari</a:t>
            </a:r>
            <a:r>
              <a:rPr lang="en-GB" sz="2600" dirty="0"/>
              <a:t> </a:t>
            </a:r>
            <a:r>
              <a:rPr lang="en-GB" sz="2600" dirty="0" err="1"/>
              <a:t>Ngasinan</a:t>
            </a:r>
            <a:r>
              <a:rPr lang="en-GB" sz="2600" dirty="0"/>
              <a:t> (</a:t>
            </a:r>
            <a:r>
              <a:rPr lang="en-GB" sz="2600" dirty="0" err="1"/>
              <a:t>Kecamatan</a:t>
            </a:r>
            <a:r>
              <a:rPr lang="en-GB" sz="2600" dirty="0"/>
              <a:t> </a:t>
            </a:r>
            <a:r>
              <a:rPr lang="en-GB" sz="2600" dirty="0" err="1"/>
              <a:t>Banyuurip</a:t>
            </a:r>
            <a:r>
              <a:rPr lang="en-GB" sz="2600" dirty="0"/>
              <a:t>)  </a:t>
            </a:r>
            <a:r>
              <a:rPr lang="en-GB" sz="2600" dirty="0" err="1"/>
              <a:t>trah</a:t>
            </a:r>
            <a:r>
              <a:rPr lang="en-GB" sz="2600" dirty="0"/>
              <a:t> </a:t>
            </a:r>
            <a:r>
              <a:rPr lang="en-GB" sz="2600" dirty="0" err="1"/>
              <a:t>keenam</a:t>
            </a:r>
            <a:r>
              <a:rPr lang="en-GB" sz="2600" dirty="0"/>
              <a:t> </a:t>
            </a:r>
            <a:r>
              <a:rPr lang="en-GB" sz="2600" dirty="0" err="1"/>
              <a:t>dinasti</a:t>
            </a:r>
            <a:r>
              <a:rPr lang="en-GB" sz="2600" dirty="0"/>
              <a:t> </a:t>
            </a:r>
            <a:r>
              <a:rPr lang="en-GB" sz="2600" dirty="0" err="1"/>
              <a:t>priayi</a:t>
            </a:r>
            <a:r>
              <a:rPr lang="en-GB" sz="2600" dirty="0"/>
              <a:t> - </a:t>
            </a:r>
            <a:r>
              <a:rPr lang="en-GB" sz="2600" dirty="0" err="1"/>
              <a:t>Pengasih</a:t>
            </a:r>
            <a:r>
              <a:rPr lang="en-GB" sz="2600" dirty="0"/>
              <a:t> (</a:t>
            </a:r>
            <a:r>
              <a:rPr lang="en-GB" sz="2600" dirty="0" err="1"/>
              <a:t>Kulon</a:t>
            </a:r>
            <a:r>
              <a:rPr lang="en-GB" sz="2600" dirty="0"/>
              <a:t> </a:t>
            </a:r>
            <a:r>
              <a:rPr lang="en-GB" sz="2600" dirty="0" err="1"/>
              <a:t>Progo</a:t>
            </a:r>
            <a:r>
              <a:rPr lang="en-GB" sz="2600" dirty="0"/>
              <a:t>), </a:t>
            </a:r>
            <a:r>
              <a:rPr lang="en-GB" sz="2600" dirty="0" err="1"/>
              <a:t>Bragolan</a:t>
            </a:r>
            <a:r>
              <a:rPr lang="en-GB" sz="2600" dirty="0"/>
              <a:t>, </a:t>
            </a:r>
            <a:r>
              <a:rPr lang="en-GB" sz="2600" dirty="0" err="1"/>
              <a:t>Solotiyang</a:t>
            </a:r>
            <a:r>
              <a:rPr lang="en-GB" sz="2600" dirty="0"/>
              <a:t> (Maron), </a:t>
            </a:r>
            <a:r>
              <a:rPr lang="en-GB" sz="2600" dirty="0" err="1"/>
              <a:t>Banyuurip</a:t>
            </a:r>
            <a:r>
              <a:rPr lang="en-GB" sz="2600" dirty="0"/>
              <a:t> dan </a:t>
            </a:r>
            <a:r>
              <a:rPr lang="en-GB" sz="2600" dirty="0" err="1"/>
              <a:t>Loano</a:t>
            </a:r>
            <a:r>
              <a:rPr lang="en-GB" sz="2600" dirty="0"/>
              <a:t>.</a:t>
            </a:r>
          </a:p>
        </p:txBody>
      </p:sp>
      <p:pic>
        <p:nvPicPr>
          <p:cNvPr id="2050" name="Picture 2" descr="Image result for bragolan purworejo">
            <a:extLst>
              <a:ext uri="{FF2B5EF4-FFF2-40B4-BE49-F238E27FC236}">
                <a16:creationId xmlns:a16="http://schemas.microsoft.com/office/drawing/2014/main" id="{244EF196-A4CC-4FB7-BDAB-F5834FFCDE58}"/>
              </a:ext>
            </a:extLst>
          </p:cNvPr>
          <p:cNvPicPr>
            <a:picLocks noGrp="1" noChangeAspect="1" noChangeArrowheads="1"/>
          </p:cNvPicPr>
          <p:nvPr>
            <p:ph sz="half" idx="2"/>
          </p:nvPr>
        </p:nvPicPr>
        <p:blipFill rotWithShape="1">
          <a:blip r:embed="rId3" cstate="screen">
            <a:extLst>
              <a:ext uri="{28A0092B-C50C-407E-A947-70E740481C1C}">
                <a14:useLocalDpi xmlns:a14="http://schemas.microsoft.com/office/drawing/2010/main"/>
              </a:ext>
            </a:extLst>
          </a:blip>
          <a:srcRect/>
          <a:stretch/>
        </p:blipFill>
        <p:spPr bwMode="auto">
          <a:xfrm>
            <a:off x="5867400" y="2438400"/>
            <a:ext cx="3124200"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8208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8782F-5912-4FD7-9D39-21E3A3495C6A}"/>
              </a:ext>
            </a:extLst>
          </p:cNvPr>
          <p:cNvSpPr>
            <a:spLocks noGrp="1"/>
          </p:cNvSpPr>
          <p:nvPr>
            <p:ph type="title"/>
          </p:nvPr>
        </p:nvSpPr>
        <p:spPr>
          <a:xfrm>
            <a:off x="0" y="990600"/>
            <a:ext cx="9144000" cy="457200"/>
          </a:xfrm>
        </p:spPr>
        <p:txBody>
          <a:bodyPr/>
          <a:lstStyle/>
          <a:p>
            <a:r>
              <a:rPr lang="en-GB" sz="3200" b="1" dirty="0"/>
              <a:t>Yang </a:t>
            </a:r>
            <a:r>
              <a:rPr lang="en-GB" sz="3200" b="1" dirty="0" err="1"/>
              <a:t>telah</a:t>
            </a:r>
            <a:r>
              <a:rPr lang="en-GB" sz="3200" b="1" dirty="0"/>
              <a:t> lama </a:t>
            </a:r>
            <a:r>
              <a:rPr lang="en-GB" sz="3200" b="1" dirty="0" err="1"/>
              <a:t>mengabdi</a:t>
            </a:r>
            <a:r>
              <a:rPr lang="en-GB" sz="3200" b="1" dirty="0"/>
              <a:t> </a:t>
            </a:r>
            <a:r>
              <a:rPr lang="en-GB" sz="3200" b="1" dirty="0" err="1"/>
              <a:t>diri</a:t>
            </a:r>
            <a:r>
              <a:rPr lang="en-GB" sz="3200" b="1" dirty="0"/>
              <a:t> </a:t>
            </a:r>
            <a:r>
              <a:rPr lang="en-GB" sz="3200" b="1" dirty="0" err="1"/>
              <a:t>sebagai</a:t>
            </a:r>
            <a:r>
              <a:rPr lang="en-GB" sz="3200" b="1" dirty="0"/>
              <a:t> Mantri </a:t>
            </a:r>
            <a:r>
              <a:rPr lang="en-GB" sz="3200" b="1" i="1" dirty="0" err="1"/>
              <a:t>Gladhag</a:t>
            </a:r>
            <a:r>
              <a:rPr lang="en-GB" sz="3200" b="1" dirty="0"/>
              <a:t> (</a:t>
            </a:r>
            <a:r>
              <a:rPr lang="en-GB" sz="3200" b="1" dirty="0" err="1"/>
              <a:t>Mandor</a:t>
            </a:r>
            <a:r>
              <a:rPr lang="en-GB" sz="3200" b="1" dirty="0"/>
              <a:t> Gilda </a:t>
            </a:r>
            <a:r>
              <a:rPr lang="en-GB" sz="3200" b="1" dirty="0" err="1"/>
              <a:t>Kuli</a:t>
            </a:r>
            <a:r>
              <a:rPr lang="en-GB" sz="3200" b="1" dirty="0"/>
              <a:t> </a:t>
            </a:r>
            <a:r>
              <a:rPr lang="en-GB" sz="3200" b="1" dirty="0" err="1"/>
              <a:t>Pinggul</a:t>
            </a:r>
            <a:r>
              <a:rPr lang="en-GB" sz="3200" b="1" dirty="0"/>
              <a:t>) di </a:t>
            </a:r>
            <a:r>
              <a:rPr lang="en-GB" sz="3200" b="1" dirty="0" err="1"/>
              <a:t>Kartasura</a:t>
            </a:r>
            <a:r>
              <a:rPr lang="en-GB" sz="3200" b="1" dirty="0"/>
              <a:t>/Surakarta </a:t>
            </a:r>
            <a:r>
              <a:rPr lang="en-GB" sz="3200" b="1" dirty="0" err="1"/>
              <a:t>selama</a:t>
            </a:r>
            <a:r>
              <a:rPr lang="en-GB" sz="3200" b="1" dirty="0"/>
              <a:t> lima </a:t>
            </a:r>
            <a:r>
              <a:rPr lang="en-GB" sz="3200" b="1" dirty="0" err="1"/>
              <a:t>generasi</a:t>
            </a:r>
            <a:r>
              <a:rPr lang="en-GB" sz="3200" b="1" dirty="0"/>
              <a:t> </a:t>
            </a:r>
            <a:r>
              <a:rPr lang="en-GB" sz="3200" b="1" dirty="0" err="1"/>
              <a:t>waktu</a:t>
            </a:r>
            <a:r>
              <a:rPr lang="en-GB" sz="3200" b="1" dirty="0"/>
              <a:t> </a:t>
            </a:r>
            <a:r>
              <a:rPr lang="en-GB" sz="3200" b="1" dirty="0" err="1"/>
              <a:t>Bagelen</a:t>
            </a:r>
            <a:r>
              <a:rPr lang="en-GB" sz="3200" b="1" dirty="0"/>
              <a:t> dan </a:t>
            </a:r>
            <a:r>
              <a:rPr lang="en-GB" sz="3200" b="1" dirty="0" err="1"/>
              <a:t>Banyumas</a:t>
            </a:r>
            <a:r>
              <a:rPr lang="en-GB" sz="3200" b="1" dirty="0"/>
              <a:t> </a:t>
            </a:r>
            <a:r>
              <a:rPr lang="en-GB" sz="3200" b="1" dirty="0" err="1"/>
              <a:t>dijuluki</a:t>
            </a:r>
            <a:r>
              <a:rPr lang="en-GB" sz="3200" b="1" dirty="0"/>
              <a:t> </a:t>
            </a:r>
            <a:r>
              <a:rPr lang="en-GB" sz="3200" b="1" dirty="0" err="1"/>
              <a:t>sebagai</a:t>
            </a:r>
            <a:r>
              <a:rPr lang="en-GB" sz="3200" b="1" dirty="0"/>
              <a:t> ‘kaki-</a:t>
            </a:r>
            <a:r>
              <a:rPr lang="en-GB" sz="3200" b="1" dirty="0" err="1"/>
              <a:t>tangan</a:t>
            </a:r>
            <a:r>
              <a:rPr lang="en-GB" sz="3200" b="1" dirty="0"/>
              <a:t>’ </a:t>
            </a:r>
            <a:r>
              <a:rPr lang="en-GB" sz="3200" b="1" dirty="0" err="1"/>
              <a:t>keraton</a:t>
            </a:r>
            <a:r>
              <a:rPr lang="en-GB" sz="3200" b="1" dirty="0"/>
              <a:t> </a:t>
            </a:r>
            <a:r>
              <a:rPr lang="en-GB" sz="3200" b="1" dirty="0" err="1"/>
              <a:t>Jawa</a:t>
            </a:r>
            <a:r>
              <a:rPr lang="en-GB" sz="3200" b="1" dirty="0"/>
              <a:t> </a:t>
            </a:r>
            <a:r>
              <a:rPr lang="en-GB" sz="3200" b="1" dirty="0" err="1"/>
              <a:t>tengah-selatan</a:t>
            </a:r>
            <a:endParaRPr lang="en-GB" sz="3200" b="1" i="1" dirty="0"/>
          </a:p>
        </p:txBody>
      </p:sp>
      <p:pic>
        <p:nvPicPr>
          <p:cNvPr id="5" name="Content Placeholder 4">
            <a:extLst>
              <a:ext uri="{FF2B5EF4-FFF2-40B4-BE49-F238E27FC236}">
                <a16:creationId xmlns:a16="http://schemas.microsoft.com/office/drawing/2014/main" id="{CC79C29B-C00D-4218-B0B4-B55840661967}"/>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47297" y="2438400"/>
            <a:ext cx="9144000" cy="5257800"/>
          </a:xfrm>
        </p:spPr>
      </p:pic>
    </p:spTree>
    <p:extLst>
      <p:ext uri="{BB962C8B-B14F-4D97-AF65-F5344CB8AC3E}">
        <p14:creationId xmlns:p14="http://schemas.microsoft.com/office/powerpoint/2010/main" val="1482944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D61353-9663-46ED-A87A-BC40A36D898A}"/>
              </a:ext>
            </a:extLst>
          </p:cNvPr>
          <p:cNvSpPr>
            <a:spLocks noGrp="1"/>
          </p:cNvSpPr>
          <p:nvPr>
            <p:ph type="title"/>
          </p:nvPr>
        </p:nvSpPr>
        <p:spPr>
          <a:xfrm>
            <a:off x="0" y="990600"/>
            <a:ext cx="9144000" cy="427038"/>
          </a:xfrm>
        </p:spPr>
        <p:txBody>
          <a:bodyPr/>
          <a:lstStyle/>
          <a:p>
            <a:r>
              <a:rPr lang="en-GB" sz="2800" b="1" dirty="0" err="1"/>
              <a:t>Cokronegoro</a:t>
            </a:r>
            <a:r>
              <a:rPr lang="en-GB" sz="2800" b="1" dirty="0"/>
              <a:t> </a:t>
            </a:r>
            <a:r>
              <a:rPr lang="en-GB" sz="2800" b="1" dirty="0" err="1"/>
              <a:t>sendiri</a:t>
            </a:r>
            <a:r>
              <a:rPr lang="en-GB" sz="2800" b="1" dirty="0"/>
              <a:t>, </a:t>
            </a:r>
            <a:r>
              <a:rPr lang="en-GB" sz="2800" b="1" dirty="0" err="1"/>
              <a:t>lahir</a:t>
            </a:r>
            <a:r>
              <a:rPr lang="en-GB" sz="2800" b="1" dirty="0"/>
              <a:t> 1779, </a:t>
            </a:r>
            <a:r>
              <a:rPr lang="en-GB" sz="2800" b="1" dirty="0" err="1"/>
              <a:t>bergelar</a:t>
            </a:r>
            <a:r>
              <a:rPr lang="en-GB" sz="2800" b="1" dirty="0"/>
              <a:t> Mas </a:t>
            </a:r>
            <a:r>
              <a:rPr lang="en-GB" sz="2800" b="1" dirty="0" err="1"/>
              <a:t>Ngabehi</a:t>
            </a:r>
            <a:r>
              <a:rPr lang="en-GB" sz="2800" b="1" dirty="0"/>
              <a:t> </a:t>
            </a:r>
            <a:r>
              <a:rPr lang="en-GB" sz="2800" b="1" dirty="0" err="1"/>
              <a:t>Resodiwiryo</a:t>
            </a:r>
            <a:r>
              <a:rPr lang="en-GB" sz="2800" b="1" dirty="0"/>
              <a:t>, </a:t>
            </a:r>
            <a:r>
              <a:rPr lang="en-GB" sz="2800" b="1" dirty="0" err="1"/>
              <a:t>ikut</a:t>
            </a:r>
            <a:r>
              <a:rPr lang="en-GB" sz="2800" b="1" dirty="0"/>
              <a:t> </a:t>
            </a:r>
            <a:r>
              <a:rPr lang="en-GB" sz="2800" b="1" dirty="0" err="1"/>
              <a:t>mengabdi</a:t>
            </a:r>
            <a:r>
              <a:rPr lang="en-GB" sz="2800" b="1" dirty="0"/>
              <a:t> </a:t>
            </a:r>
            <a:r>
              <a:rPr lang="en-GB" sz="2800" b="1" dirty="0" err="1"/>
              <a:t>sebagai</a:t>
            </a:r>
            <a:r>
              <a:rPr lang="en-GB" sz="2800" b="1" dirty="0"/>
              <a:t> </a:t>
            </a:r>
            <a:r>
              <a:rPr lang="en-GB" sz="2800" b="1" i="1" dirty="0" err="1"/>
              <a:t>mantri</a:t>
            </a:r>
            <a:r>
              <a:rPr lang="en-GB" sz="2800" b="1" i="1" dirty="0"/>
              <a:t> </a:t>
            </a:r>
            <a:r>
              <a:rPr lang="en-GB" sz="2800" b="1" i="1" dirty="0" err="1"/>
              <a:t>gladhag</a:t>
            </a:r>
            <a:r>
              <a:rPr lang="en-GB" sz="2800" b="1" i="1" dirty="0"/>
              <a:t> </a:t>
            </a:r>
            <a:r>
              <a:rPr lang="en-GB" sz="2800" b="1" dirty="0" err="1"/>
              <a:t>sambil</a:t>
            </a:r>
            <a:r>
              <a:rPr lang="en-GB" sz="2800" b="1" dirty="0"/>
              <a:t> </a:t>
            </a:r>
            <a:r>
              <a:rPr lang="en-GB" sz="2800" b="1" dirty="0" err="1"/>
              <a:t>merangkap</a:t>
            </a:r>
            <a:r>
              <a:rPr lang="en-GB" sz="2800" b="1" dirty="0"/>
              <a:t> </a:t>
            </a:r>
            <a:r>
              <a:rPr lang="en-GB" sz="2800" b="1" i="1" dirty="0" err="1"/>
              <a:t>mantri</a:t>
            </a:r>
            <a:r>
              <a:rPr lang="en-GB" sz="2800" b="1" i="1" dirty="0"/>
              <a:t> ulu-ulu </a:t>
            </a:r>
            <a:r>
              <a:rPr lang="en-GB" sz="2800" b="1" dirty="0" err="1"/>
              <a:t>dengan</a:t>
            </a:r>
            <a:r>
              <a:rPr lang="en-GB" sz="2800" b="1" dirty="0"/>
              <a:t> </a:t>
            </a:r>
            <a:r>
              <a:rPr lang="en-GB" sz="2800" b="1" dirty="0" err="1"/>
              <a:t>tugas</a:t>
            </a:r>
            <a:r>
              <a:rPr lang="en-GB" sz="2800" b="1" dirty="0"/>
              <a:t> di </a:t>
            </a:r>
            <a:r>
              <a:rPr lang="en-GB" sz="2800" b="1" dirty="0" err="1"/>
              <a:t>Ampel</a:t>
            </a:r>
            <a:r>
              <a:rPr lang="en-GB" sz="2800" b="1" dirty="0"/>
              <a:t> – </a:t>
            </a:r>
            <a:r>
              <a:rPr lang="en-GB" sz="2800" b="1" dirty="0" err="1"/>
              <a:t>keterampilan</a:t>
            </a:r>
            <a:r>
              <a:rPr lang="en-GB" sz="2800" b="1" dirty="0"/>
              <a:t> </a:t>
            </a:r>
            <a:r>
              <a:rPr lang="en-GB" sz="2800" b="1" dirty="0" err="1"/>
              <a:t>tentang</a:t>
            </a:r>
            <a:r>
              <a:rPr lang="en-GB" sz="2800" b="1" dirty="0"/>
              <a:t> </a:t>
            </a:r>
            <a:r>
              <a:rPr lang="en-GB" sz="2800" b="1" dirty="0" err="1"/>
              <a:t>pengairan</a:t>
            </a:r>
            <a:r>
              <a:rPr lang="en-GB" sz="2800" b="1" dirty="0"/>
              <a:t> yang </a:t>
            </a:r>
            <a:r>
              <a:rPr lang="en-GB" sz="2800" b="1" dirty="0" err="1"/>
              <a:t>akan</a:t>
            </a:r>
            <a:r>
              <a:rPr lang="en-GB" sz="2800" b="1" dirty="0"/>
              <a:t> </a:t>
            </a:r>
            <a:r>
              <a:rPr lang="en-GB" sz="2800" b="1" dirty="0" err="1"/>
              <a:t>diwariskan</a:t>
            </a:r>
            <a:r>
              <a:rPr lang="en-GB" sz="2800" b="1" dirty="0"/>
              <a:t> </a:t>
            </a:r>
            <a:r>
              <a:rPr lang="en-GB" sz="2800" b="1" dirty="0" err="1"/>
              <a:t>ke</a:t>
            </a:r>
            <a:r>
              <a:rPr lang="en-GB" sz="2800" b="1" dirty="0"/>
              <a:t> </a:t>
            </a:r>
            <a:r>
              <a:rPr lang="en-GB" sz="2800" b="1" dirty="0" err="1"/>
              <a:t>Purworejo</a:t>
            </a:r>
            <a:r>
              <a:rPr lang="en-GB" sz="2800" b="1" dirty="0"/>
              <a:t> </a:t>
            </a:r>
            <a:r>
              <a:rPr lang="en-GB" sz="2800" b="1" dirty="0" err="1"/>
              <a:t>pasca-Perang</a:t>
            </a:r>
            <a:r>
              <a:rPr lang="en-GB" sz="2800" b="1" dirty="0"/>
              <a:t> </a:t>
            </a:r>
            <a:r>
              <a:rPr lang="en-GB" sz="2800" b="1" dirty="0" err="1"/>
              <a:t>Jawa</a:t>
            </a:r>
            <a:endParaRPr lang="en-GB" sz="2800" b="1" dirty="0"/>
          </a:p>
        </p:txBody>
      </p:sp>
      <p:pic>
        <p:nvPicPr>
          <p:cNvPr id="8" name="Content Placeholder 7">
            <a:extLst>
              <a:ext uri="{FF2B5EF4-FFF2-40B4-BE49-F238E27FC236}">
                <a16:creationId xmlns:a16="http://schemas.microsoft.com/office/drawing/2014/main" id="{9716D95B-0DFC-43B8-B116-10847EC4384F}"/>
              </a:ext>
            </a:extLst>
          </p:cNvPr>
          <p:cNvPicPr>
            <a:picLocks noGrp="1" noChangeAspect="1"/>
          </p:cNvPicPr>
          <p:nvPr>
            <p:ph sz="half" idx="1"/>
          </p:nvPr>
        </p:nvPicPr>
        <p:blipFill>
          <a:blip r:embed="rId3" cstate="screen">
            <a:extLst>
              <a:ext uri="{28A0092B-C50C-407E-A947-70E740481C1C}">
                <a14:useLocalDpi xmlns:a14="http://schemas.microsoft.com/office/drawing/2010/main"/>
              </a:ext>
            </a:extLst>
          </a:blip>
          <a:stretch>
            <a:fillRect/>
          </a:stretch>
        </p:blipFill>
        <p:spPr>
          <a:xfrm>
            <a:off x="228600" y="2362200"/>
            <a:ext cx="1905000" cy="4663966"/>
          </a:xfrm>
        </p:spPr>
      </p:pic>
      <p:pic>
        <p:nvPicPr>
          <p:cNvPr id="10" name="Content Placeholder 9">
            <a:extLst>
              <a:ext uri="{FF2B5EF4-FFF2-40B4-BE49-F238E27FC236}">
                <a16:creationId xmlns:a16="http://schemas.microsoft.com/office/drawing/2014/main" id="{386C2109-4D34-45D6-B7B6-24DD19F83918}"/>
              </a:ext>
            </a:extLst>
          </p:cNvPr>
          <p:cNvPicPr>
            <a:picLocks noGrp="1" noChangeAspect="1"/>
          </p:cNvPicPr>
          <p:nvPr>
            <p:ph sz="half" idx="2"/>
          </p:nvPr>
        </p:nvPicPr>
        <p:blipFill>
          <a:blip r:embed="rId4">
            <a:extLst>
              <a:ext uri="{28A0092B-C50C-407E-A947-70E740481C1C}">
                <a14:useLocalDpi xmlns:a14="http://schemas.microsoft.com/office/drawing/2010/main"/>
              </a:ext>
            </a:extLst>
          </a:blip>
          <a:stretch>
            <a:fillRect/>
          </a:stretch>
        </p:blipFill>
        <p:spPr>
          <a:xfrm>
            <a:off x="2438400" y="2514600"/>
            <a:ext cx="6705600" cy="4359166"/>
          </a:xfrm>
        </p:spPr>
      </p:pic>
    </p:spTree>
    <p:extLst>
      <p:ext uri="{BB962C8B-B14F-4D97-AF65-F5344CB8AC3E}">
        <p14:creationId xmlns:p14="http://schemas.microsoft.com/office/powerpoint/2010/main" val="4692887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FF4A4-8B02-4D8F-BCFE-48BD6729E9AA}"/>
              </a:ext>
            </a:extLst>
          </p:cNvPr>
          <p:cNvSpPr>
            <a:spLocks noGrp="1"/>
          </p:cNvSpPr>
          <p:nvPr>
            <p:ph type="title"/>
          </p:nvPr>
        </p:nvSpPr>
        <p:spPr>
          <a:xfrm>
            <a:off x="152400" y="274638"/>
            <a:ext cx="8686800" cy="1143000"/>
          </a:xfrm>
        </p:spPr>
        <p:txBody>
          <a:bodyPr/>
          <a:lstStyle/>
          <a:p>
            <a:r>
              <a:rPr lang="en-GB" sz="2800" b="1" dirty="0" err="1">
                <a:latin typeface="AR JULIAN" panose="02000000000000000000" pitchFamily="2" charset="0"/>
              </a:rPr>
              <a:t>Dia</a:t>
            </a:r>
            <a:r>
              <a:rPr lang="en-GB" sz="2800" b="1" dirty="0">
                <a:latin typeface="AR JULIAN" panose="02000000000000000000" pitchFamily="2" charset="0"/>
              </a:rPr>
              <a:t> juga </a:t>
            </a:r>
            <a:r>
              <a:rPr lang="en-GB" sz="2800" b="1" dirty="0" err="1">
                <a:latin typeface="AR JULIAN" panose="02000000000000000000" pitchFamily="2" charset="0"/>
              </a:rPr>
              <a:t>rupanya</a:t>
            </a:r>
            <a:r>
              <a:rPr lang="en-GB" sz="2800" b="1" dirty="0">
                <a:latin typeface="AR JULIAN" panose="02000000000000000000" pitchFamily="2" charset="0"/>
              </a:rPr>
              <a:t> </a:t>
            </a:r>
            <a:r>
              <a:rPr lang="en-GB" sz="2800" b="1" dirty="0" err="1">
                <a:latin typeface="AR JULIAN" panose="02000000000000000000" pitchFamily="2" charset="0"/>
              </a:rPr>
              <a:t>satu</a:t>
            </a:r>
            <a:r>
              <a:rPr lang="en-GB" sz="2800" b="1" dirty="0">
                <a:latin typeface="AR JULIAN" panose="02000000000000000000" pitchFamily="2" charset="0"/>
              </a:rPr>
              <a:t> </a:t>
            </a:r>
            <a:r>
              <a:rPr lang="en-GB" sz="2800" b="1" dirty="0" err="1">
                <a:latin typeface="AR JULIAN" panose="02000000000000000000" pitchFamily="2" charset="0"/>
              </a:rPr>
              <a:t>perguruan</a:t>
            </a:r>
            <a:r>
              <a:rPr lang="en-GB" sz="2800" b="1" dirty="0">
                <a:latin typeface="AR JULIAN" panose="02000000000000000000" pitchFamily="2" charset="0"/>
              </a:rPr>
              <a:t> </a:t>
            </a:r>
            <a:r>
              <a:rPr lang="en-GB" sz="2800" b="1" dirty="0" err="1">
                <a:latin typeface="AR JULIAN" panose="02000000000000000000" pitchFamily="2" charset="0"/>
              </a:rPr>
              <a:t>dengan</a:t>
            </a:r>
            <a:r>
              <a:rPr lang="en-GB" sz="2800" b="1" dirty="0">
                <a:latin typeface="AR JULIAN" panose="02000000000000000000" pitchFamily="2" charset="0"/>
              </a:rPr>
              <a:t> </a:t>
            </a:r>
            <a:r>
              <a:rPr lang="en-GB" sz="2800" b="1" dirty="0" err="1">
                <a:latin typeface="AR JULIAN" panose="02000000000000000000" pitchFamily="2" charset="0"/>
              </a:rPr>
              <a:t>Diponegoro</a:t>
            </a:r>
            <a:r>
              <a:rPr lang="en-GB" sz="2800" b="1" dirty="0">
                <a:latin typeface="AR JULIAN" panose="02000000000000000000" pitchFamily="2" charset="0"/>
              </a:rPr>
              <a:t> </a:t>
            </a:r>
            <a:r>
              <a:rPr lang="en-GB" sz="2800" b="1" dirty="0" err="1">
                <a:latin typeface="AR JULIAN" panose="02000000000000000000" pitchFamily="2" charset="0"/>
              </a:rPr>
              <a:t>muda</a:t>
            </a:r>
            <a:r>
              <a:rPr lang="en-GB" sz="2800" b="1" dirty="0">
                <a:latin typeface="AR JULIAN" panose="02000000000000000000" pitchFamily="2" charset="0"/>
              </a:rPr>
              <a:t> </a:t>
            </a:r>
            <a:r>
              <a:rPr lang="en-GB" sz="2800" b="1" dirty="0" err="1">
                <a:latin typeface="AR JULIAN" panose="02000000000000000000" pitchFamily="2" charset="0"/>
              </a:rPr>
              <a:t>sebagai</a:t>
            </a:r>
            <a:r>
              <a:rPr lang="en-GB" sz="2800" b="1" dirty="0">
                <a:latin typeface="AR JULIAN" panose="02000000000000000000" pitchFamily="2" charset="0"/>
              </a:rPr>
              <a:t> </a:t>
            </a:r>
            <a:r>
              <a:rPr lang="en-GB" sz="2800" b="1" dirty="0" err="1">
                <a:latin typeface="AR JULIAN" panose="02000000000000000000" pitchFamily="2" charset="0"/>
              </a:rPr>
              <a:t>santri</a:t>
            </a:r>
            <a:r>
              <a:rPr lang="en-GB" sz="2800" b="1" dirty="0">
                <a:latin typeface="AR JULIAN" panose="02000000000000000000" pitchFamily="2" charset="0"/>
              </a:rPr>
              <a:t> di </a:t>
            </a:r>
            <a:r>
              <a:rPr lang="en-GB" sz="2800" b="1" dirty="0" err="1">
                <a:latin typeface="AR JULIAN" panose="02000000000000000000" pitchFamily="2" charset="0"/>
              </a:rPr>
              <a:t>Melangi</a:t>
            </a:r>
            <a:r>
              <a:rPr lang="en-GB" sz="2800" b="1" dirty="0">
                <a:latin typeface="AR JULIAN" panose="02000000000000000000" pitchFamily="2" charset="0"/>
              </a:rPr>
              <a:t> </a:t>
            </a:r>
            <a:r>
              <a:rPr lang="en-GB" sz="2800" b="1" dirty="0" err="1">
                <a:latin typeface="AR JULIAN" panose="02000000000000000000" pitchFamily="2" charset="0"/>
              </a:rPr>
              <a:t>digembleng</a:t>
            </a:r>
            <a:r>
              <a:rPr lang="en-GB" sz="2800" b="1" dirty="0">
                <a:latin typeface="AR JULIAN" panose="02000000000000000000" pitchFamily="2" charset="0"/>
              </a:rPr>
              <a:t> guru </a:t>
            </a:r>
            <a:r>
              <a:rPr lang="en-GB" sz="2800" b="1" i="1" dirty="0" err="1">
                <a:latin typeface="AR JULIAN" panose="02000000000000000000" pitchFamily="2" charset="0"/>
              </a:rPr>
              <a:t>tasawuf</a:t>
            </a:r>
            <a:r>
              <a:rPr lang="en-GB" sz="2800" b="1" dirty="0">
                <a:latin typeface="AR JULIAN" panose="02000000000000000000" pitchFamily="2" charset="0"/>
              </a:rPr>
              <a:t> </a:t>
            </a:r>
            <a:r>
              <a:rPr lang="en-GB" sz="2800" b="1" dirty="0" err="1">
                <a:latin typeface="AR JULIAN" panose="02000000000000000000" pitchFamily="2" charset="0"/>
              </a:rPr>
              <a:t>terkondang</a:t>
            </a:r>
            <a:endParaRPr lang="en-GB" sz="2800" b="1" dirty="0">
              <a:latin typeface="AR JULIAN" panose="02000000000000000000" pitchFamily="2" charset="0"/>
            </a:endParaRPr>
          </a:p>
        </p:txBody>
      </p:sp>
      <p:pic>
        <p:nvPicPr>
          <p:cNvPr id="8" name="Content Placeholder 7">
            <a:extLst>
              <a:ext uri="{FF2B5EF4-FFF2-40B4-BE49-F238E27FC236}">
                <a16:creationId xmlns:a16="http://schemas.microsoft.com/office/drawing/2014/main" id="{166BFEF0-ADC0-4D09-A77D-CD3D9926D458}"/>
              </a:ext>
            </a:extLst>
          </p:cNvPr>
          <p:cNvPicPr>
            <a:picLocks noGrp="1" noChangeAspect="1"/>
          </p:cNvPicPr>
          <p:nvPr>
            <p:ph sz="half" idx="1"/>
          </p:nvPr>
        </p:nvPicPr>
        <p:blipFill>
          <a:blip r:embed="rId3" cstate="screen">
            <a:extLst>
              <a:ext uri="{28A0092B-C50C-407E-A947-70E740481C1C}">
                <a14:useLocalDpi xmlns:a14="http://schemas.microsoft.com/office/drawing/2010/main"/>
              </a:ext>
            </a:extLst>
          </a:blip>
          <a:stretch>
            <a:fillRect/>
          </a:stretch>
        </p:blipFill>
        <p:spPr>
          <a:xfrm>
            <a:off x="152400" y="1828800"/>
            <a:ext cx="3657601" cy="5257800"/>
          </a:xfrm>
        </p:spPr>
      </p:pic>
      <p:pic>
        <p:nvPicPr>
          <p:cNvPr id="6" name="Content Placeholder 5">
            <a:extLst>
              <a:ext uri="{FF2B5EF4-FFF2-40B4-BE49-F238E27FC236}">
                <a16:creationId xmlns:a16="http://schemas.microsoft.com/office/drawing/2014/main" id="{4FFD8A6E-0EF5-4B29-96A5-7439FF8CD462}"/>
              </a:ext>
            </a:extLst>
          </p:cNvPr>
          <p:cNvPicPr>
            <a:picLocks noGrp="1" noChangeAspect="1"/>
          </p:cNvPicPr>
          <p:nvPr>
            <p:ph sz="half" idx="2"/>
          </p:nvPr>
        </p:nvPicPr>
        <p:blipFill>
          <a:blip r:embed="rId4" cstate="screen">
            <a:extLst>
              <a:ext uri="{28A0092B-C50C-407E-A947-70E740481C1C}">
                <a14:useLocalDpi xmlns:a14="http://schemas.microsoft.com/office/drawing/2010/main"/>
              </a:ext>
            </a:extLst>
          </a:blip>
          <a:stretch>
            <a:fillRect/>
          </a:stretch>
        </p:blipFill>
        <p:spPr>
          <a:xfrm>
            <a:off x="5562600" y="1600201"/>
            <a:ext cx="3124200" cy="5071132"/>
          </a:xfrm>
        </p:spPr>
      </p:pic>
      <p:pic>
        <p:nvPicPr>
          <p:cNvPr id="10" name="Picture 9">
            <a:extLst>
              <a:ext uri="{FF2B5EF4-FFF2-40B4-BE49-F238E27FC236}">
                <a16:creationId xmlns:a16="http://schemas.microsoft.com/office/drawing/2014/main" id="{5EDABF20-DAC3-4B01-BCD9-4FBC48B56C2D}"/>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810001" y="1600200"/>
            <a:ext cx="1904999" cy="1828800"/>
          </a:xfrm>
          <a:prstGeom prst="rect">
            <a:avLst/>
          </a:prstGeom>
        </p:spPr>
      </p:pic>
    </p:spTree>
    <p:extLst>
      <p:ext uri="{BB962C8B-B14F-4D97-AF65-F5344CB8AC3E}">
        <p14:creationId xmlns:p14="http://schemas.microsoft.com/office/powerpoint/2010/main" val="1194466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6E9C0-4A62-47DD-9B14-A5111A232D22}"/>
              </a:ext>
            </a:extLst>
          </p:cNvPr>
          <p:cNvSpPr>
            <a:spLocks noGrp="1"/>
          </p:cNvSpPr>
          <p:nvPr>
            <p:ph type="title"/>
          </p:nvPr>
        </p:nvSpPr>
        <p:spPr>
          <a:xfrm>
            <a:off x="107504" y="1295400"/>
            <a:ext cx="8856984" cy="122238"/>
          </a:xfrm>
        </p:spPr>
        <p:txBody>
          <a:bodyPr>
            <a:noAutofit/>
          </a:bodyPr>
          <a:lstStyle/>
          <a:p>
            <a:r>
              <a:rPr lang="en-GB" sz="3600" b="1" dirty="0"/>
              <a:t>Ki </a:t>
            </a:r>
            <a:r>
              <a:rPr lang="en-GB" sz="3600" b="1" dirty="0" err="1"/>
              <a:t>Taptozani</a:t>
            </a:r>
            <a:r>
              <a:rPr lang="en-GB" sz="3600" b="1" dirty="0"/>
              <a:t> (1750-1828), </a:t>
            </a:r>
            <a:r>
              <a:rPr lang="en-GB" sz="3600" b="1" dirty="0" err="1"/>
              <a:t>Kiai</a:t>
            </a:r>
            <a:r>
              <a:rPr lang="en-GB" sz="3600" b="1" dirty="0"/>
              <a:t> </a:t>
            </a:r>
            <a:r>
              <a:rPr lang="en-GB" sz="3600" b="1" dirty="0" err="1"/>
              <a:t>Pesantren</a:t>
            </a:r>
            <a:r>
              <a:rPr lang="en-GB" sz="3600" b="1" i="1" dirty="0"/>
              <a:t> </a:t>
            </a:r>
            <a:r>
              <a:rPr lang="en-GB" sz="3600" b="1" dirty="0" err="1"/>
              <a:t>Melangi</a:t>
            </a:r>
            <a:r>
              <a:rPr lang="en-GB" sz="3600" b="1" dirty="0"/>
              <a:t>, barat </a:t>
            </a:r>
            <a:r>
              <a:rPr lang="en-GB" sz="3600" b="1" dirty="0" err="1"/>
              <a:t>laut</a:t>
            </a:r>
            <a:r>
              <a:rPr lang="en-GB" sz="3600" b="1" dirty="0"/>
              <a:t> </a:t>
            </a:r>
            <a:r>
              <a:rPr lang="en-GB" sz="3600" b="1" dirty="0" err="1"/>
              <a:t>Tegalrejo</a:t>
            </a:r>
            <a:r>
              <a:rPr lang="en-GB" sz="3600" b="1" dirty="0"/>
              <a:t>, yang </a:t>
            </a:r>
            <a:r>
              <a:rPr lang="en-GB" sz="3600" b="1" dirty="0" err="1"/>
              <a:t>pindah</a:t>
            </a:r>
            <a:r>
              <a:rPr lang="en-GB" sz="3600" b="1" dirty="0"/>
              <a:t> </a:t>
            </a:r>
            <a:r>
              <a:rPr lang="en-GB" sz="3600" b="1" dirty="0" err="1"/>
              <a:t>ke</a:t>
            </a:r>
            <a:r>
              <a:rPr lang="en-GB" sz="3600" b="1" dirty="0"/>
              <a:t> Solo pada 1806 </a:t>
            </a:r>
            <a:r>
              <a:rPr lang="en-GB" sz="3600" b="1" dirty="0" err="1"/>
              <a:t>akibat</a:t>
            </a:r>
            <a:r>
              <a:rPr lang="en-GB" sz="3600" b="1" dirty="0"/>
              <a:t> </a:t>
            </a:r>
            <a:r>
              <a:rPr lang="en-GB" sz="3600" b="1" dirty="0" err="1"/>
              <a:t>iri</a:t>
            </a:r>
            <a:r>
              <a:rPr lang="en-GB" sz="3600" b="1" dirty="0"/>
              <a:t> </a:t>
            </a:r>
            <a:r>
              <a:rPr lang="en-GB" sz="3600" b="1" dirty="0" err="1"/>
              <a:t>hati</a:t>
            </a:r>
            <a:r>
              <a:rPr lang="en-GB" sz="3600" b="1" dirty="0"/>
              <a:t> Penghulu </a:t>
            </a:r>
            <a:r>
              <a:rPr lang="en-GB" sz="3600" b="1" dirty="0" err="1"/>
              <a:t>Yogya</a:t>
            </a:r>
            <a:r>
              <a:rPr lang="en-GB" sz="3600" b="1" dirty="0"/>
              <a:t> </a:t>
            </a:r>
            <a:r>
              <a:rPr lang="en-GB" sz="3600" b="1" dirty="0" err="1"/>
              <a:t>asal</a:t>
            </a:r>
            <a:r>
              <a:rPr lang="en-GB" sz="3600" b="1" dirty="0"/>
              <a:t> </a:t>
            </a:r>
            <a:r>
              <a:rPr lang="en-GB" sz="3600" b="1" dirty="0" err="1"/>
              <a:t>Sunda</a:t>
            </a:r>
            <a:r>
              <a:rPr lang="en-GB" sz="3600" b="1" dirty="0"/>
              <a:t>, Muhamad </a:t>
            </a:r>
            <a:r>
              <a:rPr lang="en-GB" sz="3600" b="1" dirty="0" err="1"/>
              <a:t>Sapingi</a:t>
            </a:r>
            <a:r>
              <a:rPr lang="en-GB" sz="3600" b="1" dirty="0"/>
              <a:t> (1798-1812)</a:t>
            </a:r>
          </a:p>
        </p:txBody>
      </p:sp>
      <p:pic>
        <p:nvPicPr>
          <p:cNvPr id="5" name="Content Placeholder 4" descr="The roof of a house&#10;&#10;Description automatically generated">
            <a:extLst>
              <a:ext uri="{FF2B5EF4-FFF2-40B4-BE49-F238E27FC236}">
                <a16:creationId xmlns:a16="http://schemas.microsoft.com/office/drawing/2014/main" id="{7AD1224C-379C-4453-9699-92505D6216BA}"/>
              </a:ext>
            </a:extLst>
          </p:cNvPr>
          <p:cNvPicPr>
            <a:picLocks noGrp="1" noChangeAspect="1"/>
          </p:cNvPicPr>
          <p:nvPr>
            <p:ph sz="half" idx="1"/>
          </p:nvPr>
        </p:nvPicPr>
        <p:blipFill>
          <a:blip r:embed="rId3" cstate="screen">
            <a:extLst>
              <a:ext uri="{28A0092B-C50C-407E-A947-70E740481C1C}">
                <a14:useLocalDpi xmlns:a14="http://schemas.microsoft.com/office/drawing/2010/main"/>
              </a:ext>
            </a:extLst>
          </a:blip>
          <a:stretch>
            <a:fillRect/>
          </a:stretch>
        </p:blipFill>
        <p:spPr>
          <a:xfrm>
            <a:off x="550333" y="3007915"/>
            <a:ext cx="4038600" cy="3028950"/>
          </a:xfrm>
        </p:spPr>
      </p:pic>
      <p:pic>
        <p:nvPicPr>
          <p:cNvPr id="8" name="Content Placeholder 7">
            <a:extLst>
              <a:ext uri="{FF2B5EF4-FFF2-40B4-BE49-F238E27FC236}">
                <a16:creationId xmlns:a16="http://schemas.microsoft.com/office/drawing/2014/main" id="{20058404-AFE6-407B-842A-49ED1AFB7384}"/>
              </a:ext>
            </a:extLst>
          </p:cNvPr>
          <p:cNvPicPr>
            <a:picLocks noGrp="1" noChangeAspect="1"/>
          </p:cNvPicPr>
          <p:nvPr>
            <p:ph sz="half" idx="2"/>
          </p:nvPr>
        </p:nvPicPr>
        <p:blipFill>
          <a:blip r:embed="rId4">
            <a:extLst>
              <a:ext uri="{28A0092B-C50C-407E-A947-70E740481C1C}">
                <a14:useLocalDpi xmlns:a14="http://schemas.microsoft.com/office/drawing/2010/main"/>
              </a:ext>
            </a:extLst>
          </a:blip>
          <a:stretch>
            <a:fillRect/>
          </a:stretch>
        </p:blipFill>
        <p:spPr>
          <a:xfrm>
            <a:off x="5105400" y="2590800"/>
            <a:ext cx="3429000" cy="3863181"/>
          </a:xfrm>
        </p:spPr>
      </p:pic>
    </p:spTree>
    <p:extLst>
      <p:ext uri="{BB962C8B-B14F-4D97-AF65-F5344CB8AC3E}">
        <p14:creationId xmlns:p14="http://schemas.microsoft.com/office/powerpoint/2010/main" val="24592461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 y="257705"/>
            <a:ext cx="8686800" cy="1778000"/>
          </a:xfrm>
        </p:spPr>
        <p:txBody>
          <a:bodyPr>
            <a:noAutofit/>
          </a:bodyPr>
          <a:lstStyle/>
          <a:p>
            <a:r>
              <a:rPr lang="en-GB" sz="3200" b="1" dirty="0"/>
              <a:t>Jadi, </a:t>
            </a:r>
            <a:r>
              <a:rPr lang="en-GB" sz="3200" b="1" dirty="0" err="1"/>
              <a:t>Cokronegoro</a:t>
            </a:r>
            <a:r>
              <a:rPr lang="en-GB" sz="3200" b="1" dirty="0"/>
              <a:t> </a:t>
            </a:r>
            <a:r>
              <a:rPr lang="en-GB" sz="3200" b="1" dirty="0" err="1"/>
              <a:t>memiliki</a:t>
            </a:r>
            <a:r>
              <a:rPr lang="en-GB" sz="3200" b="1" dirty="0"/>
              <a:t> </a:t>
            </a:r>
            <a:r>
              <a:rPr lang="en-GB" sz="3200" b="1" dirty="0" err="1"/>
              <a:t>persentuhan</a:t>
            </a:r>
            <a:r>
              <a:rPr lang="en-GB" sz="3200" b="1" dirty="0"/>
              <a:t> spiritual </a:t>
            </a:r>
            <a:r>
              <a:rPr lang="en-GB" sz="3200" b="1" dirty="0" err="1"/>
              <a:t>dengan</a:t>
            </a:r>
            <a:r>
              <a:rPr lang="en-GB" sz="3200" b="1" dirty="0"/>
              <a:t> DN </a:t>
            </a:r>
            <a:r>
              <a:rPr lang="en-GB" sz="3200" b="1" dirty="0" err="1"/>
              <a:t>selama</a:t>
            </a:r>
            <a:r>
              <a:rPr lang="en-GB" sz="3200" b="1" dirty="0"/>
              <a:t> </a:t>
            </a:r>
            <a:r>
              <a:rPr lang="en-GB" sz="3200" b="1" dirty="0" err="1"/>
              <a:t>ia</a:t>
            </a:r>
            <a:r>
              <a:rPr lang="en-GB" sz="3200" b="1" dirty="0"/>
              <a:t> </a:t>
            </a:r>
            <a:r>
              <a:rPr lang="en-GB" sz="3200" b="1" dirty="0" err="1"/>
              <a:t>dididik</a:t>
            </a:r>
            <a:r>
              <a:rPr lang="en-GB" sz="3200" b="1" dirty="0"/>
              <a:t> dan </a:t>
            </a:r>
            <a:r>
              <a:rPr lang="en-GB" sz="3200" b="1" dirty="0" err="1"/>
              <a:t>dibesarkan</a:t>
            </a:r>
            <a:r>
              <a:rPr lang="en-GB" sz="3200" b="1" dirty="0"/>
              <a:t> di </a:t>
            </a:r>
            <a:r>
              <a:rPr lang="en-GB" sz="3200" b="1" dirty="0" err="1"/>
              <a:t>Tegalrejo</a:t>
            </a:r>
            <a:r>
              <a:rPr lang="en-GB" sz="3200" b="1" dirty="0"/>
              <a:t> (1793-1803) di </a:t>
            </a:r>
            <a:r>
              <a:rPr lang="en-GB" sz="3200" b="1" dirty="0" err="1"/>
              <a:t>bawah</a:t>
            </a:r>
            <a:r>
              <a:rPr lang="en-GB" sz="3200" b="1" dirty="0"/>
              <a:t> </a:t>
            </a:r>
            <a:r>
              <a:rPr lang="en-GB" sz="3200" b="1" dirty="0" err="1"/>
              <a:t>sorotan</a:t>
            </a:r>
            <a:r>
              <a:rPr lang="en-GB" sz="3200" b="1" dirty="0"/>
              <a:t> </a:t>
            </a:r>
            <a:r>
              <a:rPr lang="en-GB" sz="3200" b="1" dirty="0" err="1"/>
              <a:t>eyang</a:t>
            </a:r>
            <a:r>
              <a:rPr lang="en-GB" sz="3200" b="1" dirty="0"/>
              <a:t> </a:t>
            </a:r>
            <a:r>
              <a:rPr lang="en-GB" sz="3200" b="1" dirty="0" err="1"/>
              <a:t>buyut</a:t>
            </a:r>
            <a:r>
              <a:rPr lang="en-GB" sz="3200" b="1" dirty="0"/>
              <a:t> yang </a:t>
            </a:r>
            <a:r>
              <a:rPr lang="en-GB" sz="3200" b="1" dirty="0" err="1"/>
              <a:t>hebat</a:t>
            </a:r>
            <a:r>
              <a:rPr lang="en-GB" sz="3200" b="1" dirty="0"/>
              <a:t>, Ratu </a:t>
            </a:r>
            <a:r>
              <a:rPr lang="en-GB" sz="3200" b="1" dirty="0" err="1"/>
              <a:t>Ageng</a:t>
            </a:r>
            <a:r>
              <a:rPr lang="en-GB" sz="3200" b="1" dirty="0"/>
              <a:t> (</a:t>
            </a:r>
            <a:r>
              <a:rPr lang="en-GB" sz="3200" b="1" dirty="0" err="1"/>
              <a:t>sekitar</a:t>
            </a:r>
            <a:r>
              <a:rPr lang="en-GB" sz="3200" b="1" dirty="0"/>
              <a:t> 1732-1803)</a:t>
            </a:r>
          </a:p>
        </p:txBody>
      </p:sp>
      <p:pic>
        <p:nvPicPr>
          <p:cNvPr id="4" name="Content Placeholder 3"/>
          <p:cNvPicPr>
            <a:picLocks noGrp="1" noChangeAspect="1"/>
          </p:cNvPicPr>
          <p:nvPr>
            <p:ph sz="half" idx="1"/>
          </p:nvPr>
        </p:nvPicPr>
        <p:blipFill>
          <a:blip r:embed="rId4" cstate="screen">
            <a:extLst>
              <a:ext uri="{28A0092B-C50C-407E-A947-70E740481C1C}">
                <a14:useLocalDpi xmlns:a14="http://schemas.microsoft.com/office/drawing/2010/main"/>
              </a:ext>
            </a:extLst>
          </a:blip>
          <a:stretch/>
        </p:blipFill>
        <p:spPr>
          <a:xfrm>
            <a:off x="-152400" y="2329259"/>
            <a:ext cx="4038600" cy="4271036"/>
          </a:xfrm>
        </p:spPr>
      </p:pic>
      <p:pic>
        <p:nvPicPr>
          <p:cNvPr id="6" name="Content Placeholder 5">
            <a:extLst>
              <a:ext uri="{FF2B5EF4-FFF2-40B4-BE49-F238E27FC236}">
                <a16:creationId xmlns:a16="http://schemas.microsoft.com/office/drawing/2014/main" id="{F53F8449-ACAD-41FF-9105-269B7ADB65D3}"/>
              </a:ext>
            </a:extLst>
          </p:cNvPr>
          <p:cNvPicPr>
            <a:picLocks noGrp="1" noChangeAspect="1"/>
          </p:cNvPicPr>
          <p:nvPr>
            <p:ph sz="half" idx="2"/>
          </p:nvPr>
        </p:nvPicPr>
        <p:blipFill>
          <a:blip r:embed="rId5" cstate="screen">
            <a:extLst>
              <a:ext uri="{28A0092B-C50C-407E-A947-70E740481C1C}">
                <a14:useLocalDpi xmlns:a14="http://schemas.microsoft.com/office/drawing/2010/main"/>
              </a:ext>
            </a:extLst>
          </a:blip>
          <a:stretch>
            <a:fillRect/>
          </a:stretch>
        </p:blipFill>
        <p:spPr>
          <a:xfrm>
            <a:off x="6701367" y="2586964"/>
            <a:ext cx="2827867" cy="4271036"/>
          </a:xfrm>
        </p:spPr>
      </p:pic>
      <p:pic>
        <p:nvPicPr>
          <p:cNvPr id="10" name="Picture 9" descr="A picture containing text, wall, old&#10;&#10;Description automatically generated">
            <a:extLst>
              <a:ext uri="{FF2B5EF4-FFF2-40B4-BE49-F238E27FC236}">
                <a16:creationId xmlns:a16="http://schemas.microsoft.com/office/drawing/2014/main" id="{FA6A26F2-A2AA-44CB-ABC0-57BA7C896752}"/>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00966" y="2329259"/>
            <a:ext cx="3200401" cy="5080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32A5B7F-1205-41F9-B437-28C2710C7888}"/>
              </a:ext>
            </a:extLst>
          </p:cNvPr>
          <p:cNvSpPr>
            <a:spLocks noGrp="1"/>
          </p:cNvSpPr>
          <p:nvPr>
            <p:ph type="title"/>
          </p:nvPr>
        </p:nvSpPr>
        <p:spPr>
          <a:xfrm>
            <a:off x="152400" y="838200"/>
            <a:ext cx="8991600" cy="579438"/>
          </a:xfrm>
        </p:spPr>
        <p:txBody>
          <a:bodyPr/>
          <a:lstStyle/>
          <a:p>
            <a:r>
              <a:rPr lang="en-GB" sz="3200" b="1" dirty="0" err="1"/>
              <a:t>Saat</a:t>
            </a:r>
            <a:r>
              <a:rPr lang="en-GB" sz="3200" b="1" dirty="0"/>
              <a:t> </a:t>
            </a:r>
            <a:r>
              <a:rPr lang="en-GB" sz="3200" b="1" dirty="0" err="1"/>
              <a:t>pecah</a:t>
            </a:r>
            <a:r>
              <a:rPr lang="en-GB" sz="3200" b="1" dirty="0"/>
              <a:t> </a:t>
            </a:r>
            <a:r>
              <a:rPr lang="en-GB" sz="3200" b="1" dirty="0" err="1"/>
              <a:t>Perang</a:t>
            </a:r>
            <a:r>
              <a:rPr lang="en-GB" sz="3200" b="1" dirty="0"/>
              <a:t> </a:t>
            </a:r>
            <a:r>
              <a:rPr lang="en-GB" sz="3200" b="1" dirty="0" err="1"/>
              <a:t>Jawa</a:t>
            </a:r>
            <a:r>
              <a:rPr lang="en-GB" sz="3200" b="1" dirty="0"/>
              <a:t> pada 20 </a:t>
            </a:r>
            <a:r>
              <a:rPr lang="en-GB" sz="3200" b="1" dirty="0" err="1"/>
              <a:t>Juli</a:t>
            </a:r>
            <a:r>
              <a:rPr lang="en-GB" sz="3200" b="1" dirty="0"/>
              <a:t> 1825, </a:t>
            </a:r>
            <a:r>
              <a:rPr lang="en-GB" sz="3200" b="1" dirty="0" err="1"/>
              <a:t>Cokronegoro</a:t>
            </a:r>
            <a:r>
              <a:rPr lang="en-GB" sz="3200" b="1" dirty="0"/>
              <a:t>/</a:t>
            </a:r>
            <a:r>
              <a:rPr lang="en-GB" sz="3200" b="1" dirty="0" err="1"/>
              <a:t>Resodiwiryo</a:t>
            </a:r>
            <a:r>
              <a:rPr lang="en-GB" sz="3200" b="1" dirty="0"/>
              <a:t> </a:t>
            </a:r>
            <a:r>
              <a:rPr lang="en-GB" sz="3200" b="1" dirty="0" err="1"/>
              <a:t>ada</a:t>
            </a:r>
            <a:r>
              <a:rPr lang="en-GB" sz="3200" b="1" dirty="0"/>
              <a:t> di Solo dan pada 23 </a:t>
            </a:r>
            <a:r>
              <a:rPr lang="en-GB" sz="3200" b="1" dirty="0" err="1"/>
              <a:t>Agustus</a:t>
            </a:r>
            <a:r>
              <a:rPr lang="en-GB" sz="3200" b="1" dirty="0"/>
              <a:t> 1825 </a:t>
            </a:r>
            <a:r>
              <a:rPr lang="en-GB" sz="3200" b="1" dirty="0" err="1"/>
              <a:t>ia</a:t>
            </a:r>
            <a:r>
              <a:rPr lang="en-GB" sz="3200" b="1" dirty="0"/>
              <a:t> </a:t>
            </a:r>
            <a:r>
              <a:rPr lang="en-GB" sz="3200" b="1" dirty="0" err="1"/>
              <a:t>diangkat</a:t>
            </a:r>
            <a:r>
              <a:rPr lang="en-GB" sz="3200" b="1" dirty="0"/>
              <a:t> wakil </a:t>
            </a:r>
            <a:r>
              <a:rPr lang="en-GB" sz="3200" b="1" dirty="0" err="1"/>
              <a:t>komandan</a:t>
            </a:r>
            <a:r>
              <a:rPr lang="en-GB" sz="3200" b="1" dirty="0"/>
              <a:t> </a:t>
            </a:r>
            <a:r>
              <a:rPr lang="en-GB" sz="3200" b="1" i="1" dirty="0" err="1"/>
              <a:t>hulptroepen</a:t>
            </a:r>
            <a:r>
              <a:rPr lang="en-GB" sz="3200" b="1" dirty="0"/>
              <a:t> Surakarta di </a:t>
            </a:r>
            <a:r>
              <a:rPr lang="en-GB" sz="3200" b="1" dirty="0" err="1"/>
              <a:t>Bagelen</a:t>
            </a:r>
            <a:endParaRPr lang="en-GB" sz="3200" b="1" dirty="0"/>
          </a:p>
        </p:txBody>
      </p:sp>
      <p:pic>
        <p:nvPicPr>
          <p:cNvPr id="8" name="Content Placeholder 7">
            <a:extLst>
              <a:ext uri="{FF2B5EF4-FFF2-40B4-BE49-F238E27FC236}">
                <a16:creationId xmlns:a16="http://schemas.microsoft.com/office/drawing/2014/main" id="{570C54F1-3EAA-4BDB-A89E-FF0DEFDAF7FF}"/>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18532" y="2438400"/>
            <a:ext cx="8991599" cy="4419600"/>
          </a:xfrm>
        </p:spPr>
      </p:pic>
    </p:spTree>
    <p:extLst>
      <p:ext uri="{BB962C8B-B14F-4D97-AF65-F5344CB8AC3E}">
        <p14:creationId xmlns:p14="http://schemas.microsoft.com/office/powerpoint/2010/main" val="160217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0" y="762000"/>
            <a:ext cx="9144000" cy="1066800"/>
          </a:xfrm>
        </p:spPr>
        <p:txBody>
          <a:bodyPr/>
          <a:lstStyle/>
          <a:p>
            <a:r>
              <a:rPr lang="en-GB" sz="2600" b="1" dirty="0"/>
              <a:t>Dan </a:t>
            </a:r>
            <a:r>
              <a:rPr lang="en-GB" sz="2600" b="1" dirty="0" err="1"/>
              <a:t>berangkat</a:t>
            </a:r>
            <a:r>
              <a:rPr lang="en-GB" sz="2600" b="1" dirty="0"/>
              <a:t> </a:t>
            </a:r>
            <a:r>
              <a:rPr lang="en-GB" sz="2600" b="1" dirty="0" err="1"/>
              <a:t>ke</a:t>
            </a:r>
            <a:r>
              <a:rPr lang="en-GB" sz="2600" b="1" dirty="0"/>
              <a:t> </a:t>
            </a:r>
            <a:r>
              <a:rPr lang="en-GB" sz="2600" b="1" dirty="0" err="1"/>
              <a:t>medan</a:t>
            </a:r>
            <a:r>
              <a:rPr lang="en-GB" sz="2600" b="1" dirty="0"/>
              <a:t> </a:t>
            </a:r>
            <a:r>
              <a:rPr lang="en-GB" sz="2600" b="1" dirty="0" err="1"/>
              <a:t>perang</a:t>
            </a:r>
            <a:r>
              <a:rPr lang="en-GB" sz="2600" b="1" dirty="0"/>
              <a:t> </a:t>
            </a:r>
            <a:r>
              <a:rPr lang="en-GB" sz="2600" b="1" dirty="0" err="1"/>
              <a:t>bersama</a:t>
            </a:r>
            <a:r>
              <a:rPr lang="en-GB" sz="2600" b="1" dirty="0"/>
              <a:t> </a:t>
            </a:r>
            <a:r>
              <a:rPr lang="en-GB" sz="2600" b="1" dirty="0" err="1"/>
              <a:t>atasannya</a:t>
            </a:r>
            <a:r>
              <a:rPr lang="en-GB" sz="2600" b="1" dirty="0"/>
              <a:t>, </a:t>
            </a:r>
            <a:r>
              <a:rPr lang="en-GB" sz="2600" b="1" dirty="0" err="1"/>
              <a:t>Pangeran</a:t>
            </a:r>
            <a:r>
              <a:rPr lang="en-GB" sz="2600" b="1" dirty="0"/>
              <a:t> </a:t>
            </a:r>
            <a:r>
              <a:rPr lang="en-GB" sz="2600" b="1" dirty="0" err="1"/>
              <a:t>Kusumoyudo</a:t>
            </a:r>
            <a:r>
              <a:rPr lang="en-GB" sz="2600" b="1" dirty="0"/>
              <a:t> - </a:t>
            </a:r>
            <a:r>
              <a:rPr lang="en-GB" sz="2600" b="1" dirty="0" err="1"/>
              <a:t>Pengalamannya</a:t>
            </a:r>
            <a:r>
              <a:rPr lang="en-GB" sz="2600" b="1" dirty="0"/>
              <a:t> </a:t>
            </a:r>
            <a:r>
              <a:rPr lang="en-GB" sz="2600" b="1" dirty="0" err="1"/>
              <a:t>selama</a:t>
            </a:r>
            <a:r>
              <a:rPr lang="en-GB" sz="2600" b="1" dirty="0"/>
              <a:t> </a:t>
            </a:r>
            <a:r>
              <a:rPr lang="en-GB" sz="2600" b="1" dirty="0" err="1"/>
              <a:t>perang</a:t>
            </a:r>
            <a:r>
              <a:rPr lang="en-GB" sz="2600" b="1" dirty="0"/>
              <a:t> </a:t>
            </a:r>
            <a:r>
              <a:rPr lang="en-GB" sz="2600" b="1" dirty="0" err="1"/>
              <a:t>dapat</a:t>
            </a:r>
            <a:r>
              <a:rPr lang="en-GB" sz="2600" b="1" dirty="0"/>
              <a:t> </a:t>
            </a:r>
            <a:r>
              <a:rPr lang="en-GB" sz="2600" b="1" dirty="0" err="1"/>
              <a:t>dibaca</a:t>
            </a:r>
            <a:r>
              <a:rPr lang="en-GB" sz="2600" b="1" dirty="0"/>
              <a:t> di </a:t>
            </a:r>
            <a:r>
              <a:rPr lang="en-GB" sz="2600" b="1" i="1" dirty="0" err="1"/>
              <a:t>Buku</a:t>
            </a:r>
            <a:r>
              <a:rPr lang="en-GB" sz="2600" b="1" i="1" dirty="0"/>
              <a:t> </a:t>
            </a:r>
            <a:r>
              <a:rPr lang="en-GB" sz="2600" b="1" i="1" dirty="0" err="1"/>
              <a:t>Kedung</a:t>
            </a:r>
            <a:r>
              <a:rPr lang="en-GB" sz="2600" b="1" i="1" dirty="0"/>
              <a:t> Kebo </a:t>
            </a:r>
            <a:r>
              <a:rPr lang="en-GB" sz="2600" b="1" dirty="0"/>
              <a:t>(1842-43), </a:t>
            </a:r>
            <a:r>
              <a:rPr lang="en-GB" sz="2600" b="1" dirty="0" err="1"/>
              <a:t>historiografi</a:t>
            </a:r>
            <a:r>
              <a:rPr lang="en-GB" sz="2600" b="1" dirty="0"/>
              <a:t> </a:t>
            </a:r>
            <a:r>
              <a:rPr lang="en-GB" sz="2600" b="1" dirty="0" err="1"/>
              <a:t>Bagelen</a:t>
            </a:r>
            <a:r>
              <a:rPr lang="en-GB" sz="2600" b="1" dirty="0"/>
              <a:t> yang </a:t>
            </a:r>
            <a:r>
              <a:rPr lang="en-GB" sz="2600" b="1" dirty="0" err="1"/>
              <a:t>amat</a:t>
            </a:r>
            <a:r>
              <a:rPr lang="en-GB" sz="2600" b="1" dirty="0"/>
              <a:t> kaya </a:t>
            </a:r>
            <a:r>
              <a:rPr lang="en-GB" sz="2600" b="1" dirty="0" err="1"/>
              <a:t>mengenai</a:t>
            </a:r>
            <a:r>
              <a:rPr lang="en-GB" sz="2600" b="1" dirty="0"/>
              <a:t> </a:t>
            </a:r>
            <a:r>
              <a:rPr lang="en-GB" sz="2600" b="1" dirty="0" err="1"/>
              <a:t>Perang</a:t>
            </a:r>
            <a:r>
              <a:rPr lang="en-GB" sz="2600" b="1" dirty="0"/>
              <a:t> </a:t>
            </a:r>
            <a:r>
              <a:rPr lang="en-GB" sz="2600" b="1" dirty="0" err="1"/>
              <a:t>Jawa</a:t>
            </a:r>
            <a:r>
              <a:rPr lang="en-GB" sz="2600" b="1" dirty="0"/>
              <a:t>  (1825-30), yang </a:t>
            </a:r>
            <a:r>
              <a:rPr lang="en-GB" sz="2600" b="1" dirty="0" err="1"/>
              <a:t>memakai</a:t>
            </a:r>
            <a:r>
              <a:rPr lang="en-GB" sz="2600" b="1" dirty="0"/>
              <a:t> </a:t>
            </a:r>
            <a:r>
              <a:rPr lang="en-GB" sz="2600" b="1" dirty="0" err="1"/>
              <a:t>sosok</a:t>
            </a:r>
            <a:r>
              <a:rPr lang="en-GB" sz="2600" b="1" dirty="0"/>
              <a:t> </a:t>
            </a:r>
            <a:r>
              <a:rPr lang="en-GB" sz="2600" b="1" dirty="0" err="1"/>
              <a:t>wayang</a:t>
            </a:r>
            <a:r>
              <a:rPr lang="en-GB" sz="2600" b="1" dirty="0"/>
              <a:t> </a:t>
            </a:r>
            <a:r>
              <a:rPr lang="en-GB" sz="2600" b="1" dirty="0" err="1"/>
              <a:t>kulit</a:t>
            </a:r>
            <a:r>
              <a:rPr lang="en-GB" sz="2600" b="1" dirty="0"/>
              <a:t> (Raden </a:t>
            </a:r>
            <a:r>
              <a:rPr lang="en-GB" sz="2600" b="1" dirty="0" err="1"/>
              <a:t>Setyaki</a:t>
            </a:r>
            <a:r>
              <a:rPr lang="en-GB" sz="2600" b="1" dirty="0"/>
              <a:t>, </a:t>
            </a:r>
            <a:r>
              <a:rPr lang="en-GB" sz="2600" b="1" dirty="0" err="1"/>
              <a:t>dll</a:t>
            </a:r>
            <a:r>
              <a:rPr lang="en-GB" sz="2600" b="1" dirty="0"/>
              <a:t>) </a:t>
            </a:r>
            <a:r>
              <a:rPr lang="en-GB" sz="2600" b="1" dirty="0" err="1"/>
              <a:t>untuk</a:t>
            </a:r>
            <a:r>
              <a:rPr lang="en-GB" sz="2600" b="1" dirty="0"/>
              <a:t> </a:t>
            </a:r>
            <a:r>
              <a:rPr lang="en-GB" sz="2600" b="1" dirty="0" err="1"/>
              <a:t>menjelaskan</a:t>
            </a:r>
            <a:r>
              <a:rPr lang="en-GB" sz="2600" b="1" dirty="0"/>
              <a:t> </a:t>
            </a:r>
            <a:r>
              <a:rPr lang="en-GB" sz="2600" b="1" dirty="0" err="1"/>
              <a:t>sejarah</a:t>
            </a:r>
            <a:endParaRPr lang="en-GB" sz="2600" b="1" dirty="0"/>
          </a:p>
        </p:txBody>
      </p:sp>
      <p:pic>
        <p:nvPicPr>
          <p:cNvPr id="8" name="Content Placeholder 7"/>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104900" y="2514600"/>
            <a:ext cx="6934200" cy="4343400"/>
          </a:xfrm>
        </p:spPr>
      </p:pic>
    </p:spTree>
    <p:extLst>
      <p:ext uri="{BB962C8B-B14F-4D97-AF65-F5344CB8AC3E}">
        <p14:creationId xmlns:p14="http://schemas.microsoft.com/office/powerpoint/2010/main" val="1556144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6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273050"/>
            <a:ext cx="3008313" cy="1555750"/>
          </a:xfrm>
        </p:spPr>
        <p:txBody>
          <a:bodyPr/>
          <a:lstStyle/>
          <a:p>
            <a:r>
              <a:rPr lang="en-GB" sz="4000" b="1" dirty="0" err="1">
                <a:latin typeface="AR JULIAN" panose="02000000000000000000" pitchFamily="2" charset="0"/>
              </a:rPr>
              <a:t>Pentingnya</a:t>
            </a:r>
            <a:r>
              <a:rPr lang="en-GB" sz="4000" b="1" dirty="0">
                <a:latin typeface="AR JULIAN" panose="02000000000000000000" pitchFamily="2" charset="0"/>
              </a:rPr>
              <a:t> </a:t>
            </a:r>
            <a:r>
              <a:rPr lang="en-GB" sz="4000" b="1" dirty="0" err="1">
                <a:latin typeface="AR JULIAN" panose="02000000000000000000" pitchFamily="2" charset="0"/>
              </a:rPr>
              <a:t>Sejarah</a:t>
            </a:r>
            <a:r>
              <a:rPr lang="en-GB" sz="4000" b="1" dirty="0">
                <a:latin typeface="AR JULIAN" panose="02000000000000000000" pitchFamily="2" charset="0"/>
              </a:rPr>
              <a:t>?</a:t>
            </a:r>
          </a:p>
        </p:txBody>
      </p:sp>
      <p:sp>
        <p:nvSpPr>
          <p:cNvPr id="7" name="Content Placeholder 6"/>
          <p:cNvSpPr>
            <a:spLocks noGrp="1"/>
          </p:cNvSpPr>
          <p:nvPr>
            <p:ph idx="1"/>
          </p:nvPr>
        </p:nvSpPr>
        <p:spPr>
          <a:xfrm>
            <a:off x="3048000" y="395287"/>
            <a:ext cx="6096000" cy="5853113"/>
          </a:xfrm>
        </p:spPr>
        <p:txBody>
          <a:bodyPr/>
          <a:lstStyle/>
          <a:p>
            <a:pPr>
              <a:buNone/>
            </a:pPr>
            <a:r>
              <a:rPr lang="en-GB" dirty="0"/>
              <a:t>	</a:t>
            </a:r>
            <a:r>
              <a:rPr lang="en-GB" sz="2800" dirty="0"/>
              <a:t>‘</a:t>
            </a:r>
            <a:r>
              <a:rPr lang="en-GB" sz="2800" b="1" i="1" dirty="0" err="1"/>
              <a:t>Hanya</a:t>
            </a:r>
            <a:r>
              <a:rPr lang="en-GB" sz="2800" b="1" i="1" dirty="0"/>
              <a:t> orang yang </a:t>
            </a:r>
            <a:r>
              <a:rPr lang="en-GB" sz="2800" b="1" i="1" dirty="0" err="1"/>
              <a:t>telah</a:t>
            </a:r>
            <a:r>
              <a:rPr lang="en-GB" sz="2800" b="1" i="1" dirty="0"/>
              <a:t> </a:t>
            </a:r>
            <a:r>
              <a:rPr lang="en-GB" sz="2800" b="1" i="1" dirty="0" err="1"/>
              <a:t>sanggoep</a:t>
            </a:r>
            <a:r>
              <a:rPr lang="en-GB" sz="2800" b="1" i="1" dirty="0"/>
              <a:t> </a:t>
            </a:r>
            <a:r>
              <a:rPr lang="en-GB" sz="2800" b="1" i="1" dirty="0" err="1"/>
              <a:t>meninjau</a:t>
            </a:r>
            <a:r>
              <a:rPr lang="en-GB" sz="2800" b="1" i="1" dirty="0"/>
              <a:t> </a:t>
            </a:r>
            <a:r>
              <a:rPr lang="en-GB" sz="2800" b="1" i="1" dirty="0" err="1"/>
              <a:t>ke</a:t>
            </a:r>
            <a:r>
              <a:rPr lang="en-GB" sz="2800" b="1" i="1" dirty="0"/>
              <a:t> </a:t>
            </a:r>
            <a:r>
              <a:rPr lang="en-GB" sz="2800" b="1" i="1" dirty="0" err="1"/>
              <a:t>belakang</a:t>
            </a:r>
            <a:r>
              <a:rPr lang="en-GB" sz="2800" b="1" i="1" dirty="0"/>
              <a:t> </a:t>
            </a:r>
            <a:r>
              <a:rPr lang="en-GB" sz="2800" b="1" i="1" dirty="0" err="1"/>
              <a:t>dengan</a:t>
            </a:r>
            <a:r>
              <a:rPr lang="en-GB" sz="2800" b="1" i="1" dirty="0"/>
              <a:t> </a:t>
            </a:r>
            <a:r>
              <a:rPr lang="en-GB" sz="2800" b="1" i="1" dirty="0" err="1"/>
              <a:t>hitoengan</a:t>
            </a:r>
            <a:r>
              <a:rPr lang="en-GB" sz="2800" b="1" i="1" dirty="0"/>
              <a:t> </a:t>
            </a:r>
            <a:r>
              <a:rPr lang="en-GB" sz="2800" b="1" i="1" dirty="0" err="1"/>
              <a:t>abad</a:t>
            </a:r>
            <a:r>
              <a:rPr lang="en-GB" sz="2800" b="1" i="1" dirty="0"/>
              <a:t>, </a:t>
            </a:r>
            <a:r>
              <a:rPr lang="en-GB" sz="2800" b="1" i="1" dirty="0" err="1"/>
              <a:t>dengan</a:t>
            </a:r>
            <a:r>
              <a:rPr lang="en-GB" sz="2800" b="1" i="1" dirty="0"/>
              <a:t> lain kata, yang </a:t>
            </a:r>
            <a:r>
              <a:rPr lang="en-GB" sz="2800" b="1" i="1" dirty="0" err="1"/>
              <a:t>memang</a:t>
            </a:r>
            <a:r>
              <a:rPr lang="en-GB" sz="2800" b="1" i="1" dirty="0"/>
              <a:t> </a:t>
            </a:r>
            <a:r>
              <a:rPr lang="en-GB" sz="2800" b="1" i="1" dirty="0" err="1"/>
              <a:t>berpengertian</a:t>
            </a:r>
            <a:r>
              <a:rPr lang="en-GB" sz="2800" b="1" i="1" dirty="0"/>
              <a:t> </a:t>
            </a:r>
            <a:r>
              <a:rPr lang="en-GB" sz="2800" b="1" i="1" dirty="0" err="1"/>
              <a:t>tentang</a:t>
            </a:r>
            <a:r>
              <a:rPr lang="en-GB" sz="2800" b="1" i="1" dirty="0"/>
              <a:t> </a:t>
            </a:r>
            <a:r>
              <a:rPr lang="en-GB" sz="2800" b="1" i="1" dirty="0" err="1"/>
              <a:t>sedjarah</a:t>
            </a:r>
            <a:r>
              <a:rPr lang="en-GB" sz="2800" b="1" i="1" dirty="0"/>
              <a:t> dan </a:t>
            </a:r>
            <a:r>
              <a:rPr lang="en-GB" sz="2800" b="1" i="1" dirty="0" err="1"/>
              <a:t>masjarakat</a:t>
            </a:r>
            <a:r>
              <a:rPr lang="en-GB" sz="2800" b="1" i="1" dirty="0"/>
              <a:t>, </a:t>
            </a:r>
            <a:r>
              <a:rPr lang="en-GB" sz="2800" b="1" i="1" dirty="0" err="1"/>
              <a:t>akan</a:t>
            </a:r>
            <a:r>
              <a:rPr lang="en-GB" sz="2800" b="1" i="1" dirty="0"/>
              <a:t> </a:t>
            </a:r>
            <a:r>
              <a:rPr lang="en-GB" sz="2800" b="1" i="1" dirty="0" err="1"/>
              <a:t>dapat</a:t>
            </a:r>
            <a:r>
              <a:rPr lang="en-GB" sz="2800" b="1" i="1" dirty="0"/>
              <a:t> </a:t>
            </a:r>
            <a:r>
              <a:rPr lang="en-GB" sz="2800" b="1" i="1" dirty="0" err="1"/>
              <a:t>berhadapan</a:t>
            </a:r>
            <a:r>
              <a:rPr lang="en-GB" sz="2800" b="1" i="1" dirty="0"/>
              <a:t> </a:t>
            </a:r>
            <a:r>
              <a:rPr lang="en-GB" sz="2800" b="1" i="1" dirty="0" err="1"/>
              <a:t>dengan</a:t>
            </a:r>
            <a:r>
              <a:rPr lang="en-GB" sz="2800" b="1" i="1" dirty="0"/>
              <a:t> </a:t>
            </a:r>
            <a:r>
              <a:rPr lang="en-GB" sz="2800" b="1" i="1" dirty="0" err="1"/>
              <a:t>soeasana</a:t>
            </a:r>
            <a:r>
              <a:rPr lang="en-GB" sz="2800" b="1" i="1" dirty="0"/>
              <a:t> </a:t>
            </a:r>
            <a:r>
              <a:rPr lang="en-GB" sz="2800" b="1" i="1" dirty="0" err="1"/>
              <a:t>sedjarah</a:t>
            </a:r>
            <a:r>
              <a:rPr lang="en-GB" sz="2800" b="1" i="1" dirty="0"/>
              <a:t> </a:t>
            </a:r>
            <a:r>
              <a:rPr lang="en-GB" sz="2800" b="1" i="1" dirty="0" err="1"/>
              <a:t>jang</a:t>
            </a:r>
            <a:r>
              <a:rPr lang="en-GB" sz="2800" b="1" i="1" dirty="0"/>
              <a:t> </a:t>
            </a:r>
            <a:r>
              <a:rPr lang="en-GB" sz="2800" b="1" i="1" dirty="0" err="1"/>
              <a:t>beroepa</a:t>
            </a:r>
            <a:r>
              <a:rPr lang="en-GB" sz="2800" b="1" i="1" dirty="0"/>
              <a:t> </a:t>
            </a:r>
            <a:r>
              <a:rPr lang="en-GB" sz="2800" b="1" i="1" dirty="0" err="1"/>
              <a:t>revoloesi</a:t>
            </a:r>
            <a:r>
              <a:rPr lang="en-GB" sz="2800" b="1" i="1" dirty="0"/>
              <a:t> </a:t>
            </a:r>
            <a:r>
              <a:rPr lang="en-GB" sz="2800" b="1" i="1" dirty="0" err="1"/>
              <a:t>dengan</a:t>
            </a:r>
            <a:r>
              <a:rPr lang="en-GB" sz="2800" b="1" i="1" dirty="0"/>
              <a:t> </a:t>
            </a:r>
            <a:r>
              <a:rPr lang="en-GB" sz="2800" b="1" i="1" dirty="0" err="1"/>
              <a:t>pengertian</a:t>
            </a:r>
            <a:r>
              <a:rPr lang="en-GB" sz="2800" b="1" i="1" dirty="0"/>
              <a:t> </a:t>
            </a:r>
            <a:r>
              <a:rPr lang="en-GB" sz="2800" b="1" i="1" dirty="0" err="1"/>
              <a:t>serta</a:t>
            </a:r>
            <a:r>
              <a:rPr lang="en-GB" sz="2800" b="1" i="1" dirty="0"/>
              <a:t> </a:t>
            </a:r>
            <a:r>
              <a:rPr lang="en-GB" sz="2800" b="1" i="1" dirty="0" err="1"/>
              <a:t>kepastian</a:t>
            </a:r>
            <a:r>
              <a:rPr lang="en-GB" sz="2800" b="1" i="1" dirty="0"/>
              <a:t> </a:t>
            </a:r>
            <a:r>
              <a:rPr lang="en-GB" sz="2800" b="1" i="1" dirty="0" err="1"/>
              <a:t>tentang</a:t>
            </a:r>
            <a:r>
              <a:rPr lang="en-GB" sz="2800" b="1" i="1" dirty="0"/>
              <a:t> </a:t>
            </a:r>
            <a:r>
              <a:rPr lang="en-GB" sz="2800" b="1" i="1" dirty="0" err="1"/>
              <a:t>arah</a:t>
            </a:r>
            <a:r>
              <a:rPr lang="en-GB" sz="2800" b="1" i="1" dirty="0"/>
              <a:t> dan </a:t>
            </a:r>
            <a:r>
              <a:rPr lang="en-GB" sz="2800" b="1" i="1" dirty="0" err="1"/>
              <a:t>toedjoean</a:t>
            </a:r>
            <a:r>
              <a:rPr lang="en-GB" sz="2800" b="1" i="1" dirty="0"/>
              <a:t> </a:t>
            </a:r>
            <a:r>
              <a:rPr lang="en-GB" sz="2800" b="1" i="1" dirty="0" err="1"/>
              <a:t>sedjarah</a:t>
            </a:r>
            <a:r>
              <a:rPr lang="en-GB" sz="2800" dirty="0"/>
              <a:t>’ [</a:t>
            </a:r>
            <a:r>
              <a:rPr lang="en-GB" sz="2800" dirty="0" err="1"/>
              <a:t>Sjahrir</a:t>
            </a:r>
            <a:r>
              <a:rPr lang="en-GB" sz="2800" dirty="0"/>
              <a:t>, </a:t>
            </a:r>
            <a:r>
              <a:rPr lang="en-GB" sz="2800" dirty="0" err="1"/>
              <a:t>setelah</a:t>
            </a:r>
            <a:r>
              <a:rPr lang="en-GB" sz="2800" dirty="0"/>
              <a:t> </a:t>
            </a:r>
            <a:r>
              <a:rPr lang="en-GB" sz="2800" dirty="0" err="1"/>
              <a:t>berpidato</a:t>
            </a:r>
            <a:r>
              <a:rPr lang="en-GB" sz="2800" dirty="0"/>
              <a:t> di Dewan </a:t>
            </a:r>
            <a:r>
              <a:rPr lang="en-GB" sz="2800" dirty="0" err="1"/>
              <a:t>Keamanan</a:t>
            </a:r>
            <a:r>
              <a:rPr lang="en-GB" sz="2800" dirty="0"/>
              <a:t> di PBB, 14 </a:t>
            </a:r>
            <a:r>
              <a:rPr lang="en-GB" sz="2800" dirty="0" err="1"/>
              <a:t>Agustus</a:t>
            </a:r>
            <a:r>
              <a:rPr lang="en-GB" sz="2800" dirty="0"/>
              <a:t> 1947] – ‘</a:t>
            </a:r>
            <a:r>
              <a:rPr lang="en-GB" sz="2800" dirty="0" err="1"/>
              <a:t>Pidato</a:t>
            </a:r>
            <a:r>
              <a:rPr lang="en-GB" sz="2800" dirty="0"/>
              <a:t> yang paling </a:t>
            </a:r>
            <a:r>
              <a:rPr lang="en-GB" sz="2800" dirty="0" err="1"/>
              <a:t>bagus</a:t>
            </a:r>
            <a:r>
              <a:rPr lang="en-GB" sz="2800" dirty="0"/>
              <a:t> yang </a:t>
            </a:r>
            <a:r>
              <a:rPr lang="en-GB" sz="2800" dirty="0" err="1"/>
              <a:t>pernah</a:t>
            </a:r>
            <a:r>
              <a:rPr lang="en-GB" sz="2800" dirty="0"/>
              <a:t> </a:t>
            </a:r>
            <a:r>
              <a:rPr lang="en-GB" sz="2800" dirty="0" err="1"/>
              <a:t>saya</a:t>
            </a:r>
            <a:r>
              <a:rPr lang="en-GB" sz="2800" dirty="0"/>
              <a:t> </a:t>
            </a:r>
            <a:r>
              <a:rPr lang="en-GB" sz="2800" dirty="0" err="1"/>
              <a:t>dengar</a:t>
            </a:r>
            <a:r>
              <a:rPr lang="en-GB" sz="2800" dirty="0"/>
              <a:t> di PBB’, </a:t>
            </a:r>
            <a:r>
              <a:rPr lang="en-GB" sz="2800" dirty="0" err="1"/>
              <a:t>wartawan</a:t>
            </a:r>
            <a:r>
              <a:rPr lang="en-GB" sz="2800" dirty="0"/>
              <a:t> </a:t>
            </a:r>
            <a:r>
              <a:rPr lang="en-GB" sz="2800" i="1" dirty="0"/>
              <a:t>New York Herald Tribune</a:t>
            </a:r>
          </a:p>
        </p:txBody>
      </p:sp>
      <p:pic>
        <p:nvPicPr>
          <p:cNvPr id="5" name="Picture 4" descr="A picture containing text, wall, person, indoor&#10;&#10;Description automatically generated">
            <a:extLst>
              <a:ext uri="{FF2B5EF4-FFF2-40B4-BE49-F238E27FC236}">
                <a16:creationId xmlns:a16="http://schemas.microsoft.com/office/drawing/2014/main" id="{F7353639-379F-4C50-943E-80817112C89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657" y="2184660"/>
            <a:ext cx="3352800" cy="314934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3B9B2-4EEF-41B7-BAFB-5AD40C98DA58}"/>
              </a:ext>
            </a:extLst>
          </p:cNvPr>
          <p:cNvSpPr>
            <a:spLocks noGrp="1"/>
          </p:cNvSpPr>
          <p:nvPr>
            <p:ph type="title"/>
          </p:nvPr>
        </p:nvSpPr>
        <p:spPr>
          <a:xfrm>
            <a:off x="-152400" y="609600"/>
            <a:ext cx="9525000" cy="808038"/>
          </a:xfrm>
        </p:spPr>
        <p:txBody>
          <a:bodyPr/>
          <a:lstStyle/>
          <a:p>
            <a:r>
              <a:rPr lang="en-GB" sz="3200" b="1" dirty="0"/>
              <a:t>Sang </a:t>
            </a:r>
            <a:r>
              <a:rPr lang="en-GB" sz="3200" b="1" dirty="0" err="1"/>
              <a:t>komandan</a:t>
            </a:r>
            <a:r>
              <a:rPr lang="en-GB" sz="3200" b="1" dirty="0"/>
              <a:t> </a:t>
            </a:r>
            <a:r>
              <a:rPr lang="en-GB" sz="3200" b="1" dirty="0" err="1"/>
              <a:t>medan</a:t>
            </a:r>
            <a:r>
              <a:rPr lang="en-GB" sz="3200" b="1" dirty="0"/>
              <a:t> </a:t>
            </a:r>
            <a:r>
              <a:rPr lang="en-GB" sz="3200" b="1" dirty="0" err="1"/>
              <a:t>Cokronegoro</a:t>
            </a:r>
            <a:r>
              <a:rPr lang="en-GB" sz="3200" b="1" dirty="0"/>
              <a:t> </a:t>
            </a:r>
            <a:r>
              <a:rPr lang="en-GB" sz="3200" b="1" dirty="0" err="1"/>
              <a:t>saat</a:t>
            </a:r>
            <a:r>
              <a:rPr lang="en-GB" sz="3200" b="1" dirty="0"/>
              <a:t> </a:t>
            </a:r>
            <a:r>
              <a:rPr lang="en-GB" sz="3200" b="1" dirty="0" err="1"/>
              <a:t>perang</a:t>
            </a:r>
            <a:r>
              <a:rPr lang="en-GB" sz="3200" b="1" dirty="0"/>
              <a:t>, </a:t>
            </a:r>
            <a:r>
              <a:rPr lang="en-GB" sz="3200" b="1" dirty="0" err="1"/>
              <a:t>perwira</a:t>
            </a:r>
            <a:r>
              <a:rPr lang="en-GB" sz="3200" b="1" dirty="0"/>
              <a:t> </a:t>
            </a:r>
            <a:r>
              <a:rPr lang="en-GB" sz="3200" b="1" dirty="0" err="1"/>
              <a:t>Belgia</a:t>
            </a:r>
            <a:r>
              <a:rPr lang="en-GB" sz="3200" b="1" dirty="0"/>
              <a:t>, Kolonel Jan Baptist </a:t>
            </a:r>
            <a:r>
              <a:rPr lang="en-GB" sz="3200" b="1" dirty="0" err="1"/>
              <a:t>Cleerens</a:t>
            </a:r>
            <a:r>
              <a:rPr lang="en-GB" sz="3200" b="1" dirty="0"/>
              <a:t> (1789-1850), </a:t>
            </a:r>
            <a:r>
              <a:rPr lang="en-GB" sz="3200" b="1" dirty="0" err="1"/>
              <a:t>disamakan</a:t>
            </a:r>
            <a:r>
              <a:rPr lang="en-GB" sz="3200" b="1" dirty="0"/>
              <a:t> </a:t>
            </a:r>
            <a:r>
              <a:rPr lang="en-GB" sz="3200" b="1" dirty="0" err="1"/>
              <a:t>dengan</a:t>
            </a:r>
            <a:r>
              <a:rPr lang="en-GB" sz="3200" b="1" dirty="0"/>
              <a:t> </a:t>
            </a:r>
            <a:r>
              <a:rPr lang="en-GB" sz="3200" b="1" dirty="0" err="1"/>
              <a:t>Adipati</a:t>
            </a:r>
            <a:r>
              <a:rPr lang="en-GB" sz="3200" b="1" dirty="0"/>
              <a:t> </a:t>
            </a:r>
            <a:r>
              <a:rPr lang="en-GB" sz="3200" b="1" dirty="0" err="1"/>
              <a:t>Durno</a:t>
            </a:r>
            <a:r>
              <a:rPr lang="en-GB" sz="3200" b="1" dirty="0"/>
              <a:t> </a:t>
            </a:r>
            <a:r>
              <a:rPr lang="en-GB" sz="3200" b="1" dirty="0" err="1"/>
              <a:t>dalam</a:t>
            </a:r>
            <a:r>
              <a:rPr lang="en-GB" sz="3200" b="1" dirty="0"/>
              <a:t> </a:t>
            </a:r>
            <a:r>
              <a:rPr lang="en-GB" sz="3200" b="1" dirty="0" err="1"/>
              <a:t>versi</a:t>
            </a:r>
            <a:r>
              <a:rPr lang="en-GB" sz="3200" b="1" dirty="0"/>
              <a:t> </a:t>
            </a:r>
            <a:r>
              <a:rPr lang="en-GB" sz="3200" b="1" i="1" dirty="0" err="1"/>
              <a:t>Buku</a:t>
            </a:r>
            <a:r>
              <a:rPr lang="en-GB" sz="3200" b="1" dirty="0"/>
              <a:t> yang </a:t>
            </a:r>
            <a:r>
              <a:rPr lang="en-GB" sz="3200" b="1" dirty="0" err="1"/>
              <a:t>awal</a:t>
            </a:r>
            <a:r>
              <a:rPr lang="en-GB" sz="3200" b="1" dirty="0"/>
              <a:t> (1843)</a:t>
            </a:r>
          </a:p>
        </p:txBody>
      </p:sp>
      <p:pic>
        <p:nvPicPr>
          <p:cNvPr id="5" name="Content Placeholder 4">
            <a:extLst>
              <a:ext uri="{FF2B5EF4-FFF2-40B4-BE49-F238E27FC236}">
                <a16:creationId xmlns:a16="http://schemas.microsoft.com/office/drawing/2014/main" id="{1A365462-41A8-445A-A789-549C4F4DE73C}"/>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457200" y="2057400"/>
            <a:ext cx="8077200" cy="4774234"/>
          </a:xfrm>
        </p:spPr>
      </p:pic>
      <p:sp>
        <p:nvSpPr>
          <p:cNvPr id="3" name="Arrow: Down 2">
            <a:extLst>
              <a:ext uri="{FF2B5EF4-FFF2-40B4-BE49-F238E27FC236}">
                <a16:creationId xmlns:a16="http://schemas.microsoft.com/office/drawing/2014/main" id="{0DB7B54F-4080-4D46-B094-C7A8AFAAC8D3}"/>
              </a:ext>
            </a:extLst>
          </p:cNvPr>
          <p:cNvSpPr/>
          <p:nvPr/>
        </p:nvSpPr>
        <p:spPr>
          <a:xfrm>
            <a:off x="2743200" y="2370667"/>
            <a:ext cx="484632" cy="1547537"/>
          </a:xfrm>
          <a:prstGeom prst="downArrow">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42546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4D8AB-7B85-49C3-AFBD-D79D2661C82C}"/>
              </a:ext>
            </a:extLst>
          </p:cNvPr>
          <p:cNvSpPr>
            <a:spLocks noGrp="1"/>
          </p:cNvSpPr>
          <p:nvPr>
            <p:ph type="title"/>
          </p:nvPr>
        </p:nvSpPr>
        <p:spPr>
          <a:xfrm>
            <a:off x="609600" y="838200"/>
            <a:ext cx="8229600" cy="579438"/>
          </a:xfrm>
        </p:spPr>
        <p:txBody>
          <a:bodyPr/>
          <a:lstStyle/>
          <a:p>
            <a:r>
              <a:rPr lang="en-GB" sz="3200" b="1" dirty="0" err="1"/>
              <a:t>Sosok</a:t>
            </a:r>
            <a:r>
              <a:rPr lang="en-GB" sz="3200" b="1" dirty="0"/>
              <a:t> yang </a:t>
            </a:r>
            <a:r>
              <a:rPr lang="en-GB" sz="3200" b="1" dirty="0" err="1"/>
              <a:t>licik</a:t>
            </a:r>
            <a:r>
              <a:rPr lang="en-GB" sz="3200" b="1" dirty="0"/>
              <a:t> yang </a:t>
            </a:r>
            <a:r>
              <a:rPr lang="en-GB" sz="3200" b="1" dirty="0" err="1"/>
              <a:t>menjadi</a:t>
            </a:r>
            <a:r>
              <a:rPr lang="en-GB" sz="3200" b="1" dirty="0"/>
              <a:t> </a:t>
            </a:r>
            <a:r>
              <a:rPr lang="en-GB" sz="3200" b="1" dirty="0" err="1"/>
              <a:t>biang-keladi</a:t>
            </a:r>
            <a:r>
              <a:rPr lang="en-GB" sz="3200" b="1" dirty="0"/>
              <a:t> </a:t>
            </a:r>
            <a:r>
              <a:rPr lang="en-GB" sz="3200" b="1" dirty="0" err="1"/>
              <a:t>dalam</a:t>
            </a:r>
            <a:r>
              <a:rPr lang="en-GB" sz="3200" b="1" dirty="0"/>
              <a:t> </a:t>
            </a:r>
            <a:r>
              <a:rPr lang="en-GB" sz="3200" b="1" dirty="0" err="1"/>
              <a:t>siasat</a:t>
            </a:r>
            <a:r>
              <a:rPr lang="en-GB" sz="3200" b="1" dirty="0"/>
              <a:t> </a:t>
            </a:r>
            <a:r>
              <a:rPr lang="en-GB" sz="3200" b="1" dirty="0" err="1"/>
              <a:t>pengkhianatan</a:t>
            </a:r>
            <a:r>
              <a:rPr lang="en-GB" sz="3200" b="1" dirty="0"/>
              <a:t> Sang </a:t>
            </a:r>
            <a:r>
              <a:rPr lang="en-GB" sz="3200" b="1" dirty="0" err="1"/>
              <a:t>Pangeran</a:t>
            </a:r>
            <a:r>
              <a:rPr lang="en-GB" sz="3200" b="1" dirty="0"/>
              <a:t> di </a:t>
            </a:r>
            <a:r>
              <a:rPr lang="en-GB" sz="3200" b="1" dirty="0" err="1"/>
              <a:t>Magelang</a:t>
            </a:r>
            <a:r>
              <a:rPr lang="en-GB" sz="3200" b="1" dirty="0"/>
              <a:t> pada 28 </a:t>
            </a:r>
            <a:r>
              <a:rPr lang="en-GB" sz="3200" b="1" dirty="0" err="1"/>
              <a:t>Maret</a:t>
            </a:r>
            <a:r>
              <a:rPr lang="en-GB" sz="3200" b="1" dirty="0"/>
              <a:t> 1830</a:t>
            </a:r>
          </a:p>
        </p:txBody>
      </p:sp>
      <p:pic>
        <p:nvPicPr>
          <p:cNvPr id="5" name="Content Placeholder 4">
            <a:extLst>
              <a:ext uri="{FF2B5EF4-FFF2-40B4-BE49-F238E27FC236}">
                <a16:creationId xmlns:a16="http://schemas.microsoft.com/office/drawing/2014/main" id="{9AF4042D-594B-4E33-939F-D93973401982}"/>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609600" y="2209800"/>
            <a:ext cx="7772400" cy="4648200"/>
          </a:xfrm>
        </p:spPr>
      </p:pic>
      <p:sp>
        <p:nvSpPr>
          <p:cNvPr id="21" name="Arrow: Down 20">
            <a:extLst>
              <a:ext uri="{FF2B5EF4-FFF2-40B4-BE49-F238E27FC236}">
                <a16:creationId xmlns:a16="http://schemas.microsoft.com/office/drawing/2014/main" id="{EB9D5582-87AF-4524-8DDB-B4F13F2DE973}"/>
              </a:ext>
            </a:extLst>
          </p:cNvPr>
          <p:cNvSpPr/>
          <p:nvPr/>
        </p:nvSpPr>
        <p:spPr>
          <a:xfrm>
            <a:off x="1066800" y="1828800"/>
            <a:ext cx="484632" cy="978408"/>
          </a:xfrm>
          <a:prstGeom prst="downArrow">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15585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E6B04-67EE-441B-9D36-C8686856EC2B}"/>
              </a:ext>
            </a:extLst>
          </p:cNvPr>
          <p:cNvSpPr>
            <a:spLocks noGrp="1"/>
          </p:cNvSpPr>
          <p:nvPr>
            <p:ph type="title"/>
          </p:nvPr>
        </p:nvSpPr>
        <p:spPr>
          <a:xfrm>
            <a:off x="0" y="533400"/>
            <a:ext cx="9144000" cy="884238"/>
          </a:xfrm>
        </p:spPr>
        <p:txBody>
          <a:bodyPr/>
          <a:lstStyle/>
          <a:p>
            <a:r>
              <a:rPr lang="en-GB" sz="2800" b="1" dirty="0"/>
              <a:t>Yang </a:t>
            </a:r>
            <a:r>
              <a:rPr lang="en-GB" sz="2800" b="1" dirty="0" err="1"/>
              <a:t>tidak</a:t>
            </a:r>
            <a:r>
              <a:rPr lang="en-GB" sz="2800" b="1" dirty="0"/>
              <a:t> </a:t>
            </a:r>
            <a:r>
              <a:rPr lang="en-GB" sz="2800" b="1" dirty="0" err="1"/>
              <a:t>hadir</a:t>
            </a:r>
            <a:r>
              <a:rPr lang="en-GB" sz="2800" b="1" dirty="0"/>
              <a:t> di </a:t>
            </a:r>
            <a:r>
              <a:rPr lang="en-GB" sz="2800" b="1" dirty="0" err="1"/>
              <a:t>Magelang</a:t>
            </a:r>
            <a:r>
              <a:rPr lang="en-GB" sz="2800" b="1" dirty="0"/>
              <a:t> pada </a:t>
            </a:r>
            <a:r>
              <a:rPr lang="en-GB" sz="2800" b="1" dirty="0" err="1"/>
              <a:t>saat</a:t>
            </a:r>
            <a:r>
              <a:rPr lang="en-GB" sz="2800" b="1" dirty="0"/>
              <a:t> </a:t>
            </a:r>
            <a:r>
              <a:rPr lang="en-GB" sz="2800" b="1" dirty="0" err="1"/>
              <a:t>penangkapan</a:t>
            </a:r>
            <a:r>
              <a:rPr lang="en-GB" sz="2800" b="1" dirty="0"/>
              <a:t> </a:t>
            </a:r>
            <a:r>
              <a:rPr lang="en-GB" sz="2800" b="1" dirty="0" err="1"/>
              <a:t>Diponegoro</a:t>
            </a:r>
            <a:r>
              <a:rPr lang="en-GB" sz="2800" b="1" dirty="0"/>
              <a:t> (28 </a:t>
            </a:r>
            <a:r>
              <a:rPr lang="en-GB" sz="2800" b="1" dirty="0" err="1"/>
              <a:t>Maret</a:t>
            </a:r>
            <a:r>
              <a:rPr lang="en-GB" sz="2800" b="1" dirty="0"/>
              <a:t> 1830), </a:t>
            </a:r>
            <a:r>
              <a:rPr lang="en-GB" sz="2800" b="1" dirty="0" err="1"/>
              <a:t>tapi</a:t>
            </a:r>
            <a:r>
              <a:rPr lang="en-GB" sz="2800" b="1" dirty="0"/>
              <a:t> </a:t>
            </a:r>
            <a:r>
              <a:rPr lang="en-GB" sz="2800" b="1" dirty="0" err="1"/>
              <a:t>dilukis</a:t>
            </a:r>
            <a:r>
              <a:rPr lang="en-GB" sz="2800" b="1" dirty="0"/>
              <a:t> </a:t>
            </a:r>
            <a:r>
              <a:rPr lang="en-GB" sz="2800" b="1" dirty="0" err="1"/>
              <a:t>sebagai</a:t>
            </a:r>
            <a:r>
              <a:rPr lang="en-GB" sz="2800" b="1" dirty="0"/>
              <a:t> </a:t>
            </a:r>
            <a:r>
              <a:rPr lang="en-GB" sz="2800" b="1" dirty="0" err="1"/>
              <a:t>seorang</a:t>
            </a:r>
            <a:r>
              <a:rPr lang="en-GB" sz="2800" b="1" dirty="0"/>
              <a:t> </a:t>
            </a:r>
            <a:r>
              <a:rPr lang="en-GB" sz="2800" b="1" dirty="0" err="1"/>
              <a:t>Yudas</a:t>
            </a:r>
            <a:r>
              <a:rPr lang="en-GB" sz="2800" b="1" dirty="0"/>
              <a:t> </a:t>
            </a:r>
            <a:r>
              <a:rPr lang="en-GB" sz="2800" b="1" dirty="0" err="1"/>
              <a:t>Iskariot</a:t>
            </a:r>
            <a:r>
              <a:rPr lang="en-GB" sz="2800" b="1" dirty="0"/>
              <a:t> di </a:t>
            </a:r>
            <a:r>
              <a:rPr lang="en-GB" sz="2800" b="1" dirty="0" err="1"/>
              <a:t>gambar</a:t>
            </a:r>
            <a:r>
              <a:rPr lang="en-GB" sz="2800" b="1" dirty="0"/>
              <a:t> </a:t>
            </a:r>
            <a:r>
              <a:rPr lang="en-GB" sz="2800" b="1" dirty="0" err="1"/>
              <a:t>tersohor</a:t>
            </a:r>
            <a:r>
              <a:rPr lang="en-GB" sz="2800" b="1" dirty="0"/>
              <a:t> Raden Saleh (1857)</a:t>
            </a:r>
          </a:p>
        </p:txBody>
      </p:sp>
      <p:pic>
        <p:nvPicPr>
          <p:cNvPr id="5" name="Content Placeholder 4">
            <a:extLst>
              <a:ext uri="{FF2B5EF4-FFF2-40B4-BE49-F238E27FC236}">
                <a16:creationId xmlns:a16="http://schemas.microsoft.com/office/drawing/2014/main" id="{DA2616B7-208D-41B8-ABBB-8453325F3913}"/>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rcRect/>
          <a:stretch/>
        </p:blipFill>
        <p:spPr>
          <a:xfrm>
            <a:off x="762000" y="1981200"/>
            <a:ext cx="8001000" cy="4876800"/>
          </a:xfrm>
          <a:solidFill>
            <a:srgbClr val="FF0000"/>
          </a:solidFill>
        </p:spPr>
      </p:pic>
      <p:sp>
        <p:nvSpPr>
          <p:cNvPr id="6" name="Arrow: Down 5">
            <a:extLst>
              <a:ext uri="{FF2B5EF4-FFF2-40B4-BE49-F238E27FC236}">
                <a16:creationId xmlns:a16="http://schemas.microsoft.com/office/drawing/2014/main" id="{D4DD04C0-F84E-4F29-8842-092ABA4DE00B}"/>
              </a:ext>
            </a:extLst>
          </p:cNvPr>
          <p:cNvSpPr/>
          <p:nvPr/>
        </p:nvSpPr>
        <p:spPr>
          <a:xfrm>
            <a:off x="2209800" y="2438400"/>
            <a:ext cx="484632" cy="1219200"/>
          </a:xfrm>
          <a:prstGeom prst="downArrow">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879153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1C6ADCD-5F6D-4F8B-9248-D77F6A7EC4E0}"/>
              </a:ext>
            </a:extLst>
          </p:cNvPr>
          <p:cNvSpPr>
            <a:spLocks noGrp="1"/>
          </p:cNvSpPr>
          <p:nvPr>
            <p:ph type="title"/>
          </p:nvPr>
        </p:nvSpPr>
        <p:spPr>
          <a:xfrm>
            <a:off x="0" y="274638"/>
            <a:ext cx="9144000" cy="1143000"/>
          </a:xfrm>
        </p:spPr>
        <p:txBody>
          <a:bodyPr/>
          <a:lstStyle/>
          <a:p>
            <a:r>
              <a:rPr lang="en-GB" sz="3600" b="1" dirty="0"/>
              <a:t>Ada juga </a:t>
            </a:r>
            <a:r>
              <a:rPr lang="en-GB" sz="3600" b="1" dirty="0" err="1"/>
              <a:t>sosok</a:t>
            </a:r>
            <a:r>
              <a:rPr lang="en-GB" sz="3600" b="1" dirty="0"/>
              <a:t> </a:t>
            </a:r>
            <a:r>
              <a:rPr lang="en-GB" sz="3600" b="1" dirty="0" err="1"/>
              <a:t>Sunan</a:t>
            </a:r>
            <a:r>
              <a:rPr lang="en-GB" sz="3600" b="1" dirty="0"/>
              <a:t> Surakarta </a:t>
            </a:r>
            <a:r>
              <a:rPr lang="en-GB" sz="3600" b="1" dirty="0" err="1"/>
              <a:t>saat</a:t>
            </a:r>
            <a:r>
              <a:rPr lang="en-GB" sz="3600" b="1" dirty="0"/>
              <a:t> </a:t>
            </a:r>
            <a:r>
              <a:rPr lang="en-GB" sz="3600" b="1" dirty="0" err="1"/>
              <a:t>Perang</a:t>
            </a:r>
            <a:r>
              <a:rPr lang="en-GB" sz="3600" b="1" dirty="0"/>
              <a:t> </a:t>
            </a:r>
            <a:r>
              <a:rPr lang="en-GB" sz="3600" b="1" dirty="0" err="1"/>
              <a:t>Diponegoro</a:t>
            </a:r>
            <a:r>
              <a:rPr lang="en-GB" sz="3600" b="1" dirty="0"/>
              <a:t>, </a:t>
            </a:r>
            <a:r>
              <a:rPr lang="en-GB" sz="3600" b="1" dirty="0" err="1"/>
              <a:t>Pakubuwono</a:t>
            </a:r>
            <a:r>
              <a:rPr lang="en-GB" sz="3600" b="1" dirty="0"/>
              <a:t> VI (</a:t>
            </a:r>
            <a:r>
              <a:rPr lang="en-GB" sz="3600" b="1" dirty="0" err="1"/>
              <a:t>bertakhta</a:t>
            </a:r>
            <a:r>
              <a:rPr lang="en-GB" sz="3600" b="1" dirty="0"/>
              <a:t>, 1823-30), yang </a:t>
            </a:r>
            <a:r>
              <a:rPr lang="en-GB" sz="3600" b="1" dirty="0" err="1"/>
              <a:t>disamakan</a:t>
            </a:r>
            <a:r>
              <a:rPr lang="en-GB" sz="3600" b="1" dirty="0"/>
              <a:t> </a:t>
            </a:r>
            <a:r>
              <a:rPr lang="en-GB" sz="3600" b="1" dirty="0" err="1"/>
              <a:t>dengan</a:t>
            </a:r>
            <a:r>
              <a:rPr lang="en-GB" sz="3600" b="1" dirty="0"/>
              <a:t> Raja </a:t>
            </a:r>
            <a:r>
              <a:rPr lang="en-GB" sz="3600" b="1" dirty="0" err="1"/>
              <a:t>Baladewa</a:t>
            </a:r>
            <a:endParaRPr lang="en-GB" sz="3600" b="1" dirty="0"/>
          </a:p>
        </p:txBody>
      </p:sp>
      <p:pic>
        <p:nvPicPr>
          <p:cNvPr id="5" name="Content Placeholder 4">
            <a:extLst>
              <a:ext uri="{FF2B5EF4-FFF2-40B4-BE49-F238E27FC236}">
                <a16:creationId xmlns:a16="http://schemas.microsoft.com/office/drawing/2014/main" id="{FE2B69AC-1936-4F88-8DFE-05D64CA333BB}"/>
              </a:ext>
            </a:extLst>
          </p:cNvPr>
          <p:cNvPicPr>
            <a:picLocks noGrp="1" noChangeAspect="1"/>
          </p:cNvPicPr>
          <p:nvPr>
            <p:ph sz="half" idx="1"/>
          </p:nvPr>
        </p:nvPicPr>
        <p:blipFill>
          <a:blip r:embed="rId3" cstate="screen">
            <a:extLst>
              <a:ext uri="{28A0092B-C50C-407E-A947-70E740481C1C}">
                <a14:useLocalDpi xmlns:a14="http://schemas.microsoft.com/office/drawing/2010/main"/>
              </a:ext>
            </a:extLst>
          </a:blip>
          <a:stretch>
            <a:fillRect/>
          </a:stretch>
        </p:blipFill>
        <p:spPr>
          <a:xfrm>
            <a:off x="152400" y="2023531"/>
            <a:ext cx="6096000" cy="4525963"/>
          </a:xfrm>
        </p:spPr>
      </p:pic>
      <p:pic>
        <p:nvPicPr>
          <p:cNvPr id="9" name="Content Placeholder 8">
            <a:extLst>
              <a:ext uri="{FF2B5EF4-FFF2-40B4-BE49-F238E27FC236}">
                <a16:creationId xmlns:a16="http://schemas.microsoft.com/office/drawing/2014/main" id="{BA224CB7-3157-49EA-845C-AAEAD23A9551}"/>
              </a:ext>
            </a:extLst>
          </p:cNvPr>
          <p:cNvPicPr>
            <a:picLocks noGrp="1" noChangeAspect="1"/>
          </p:cNvPicPr>
          <p:nvPr>
            <p:ph sz="half" idx="2"/>
          </p:nvPr>
        </p:nvPicPr>
        <p:blipFill>
          <a:blip r:embed="rId4" cstate="screen">
            <a:extLst>
              <a:ext uri="{28A0092B-C50C-407E-A947-70E740481C1C}">
                <a14:useLocalDpi xmlns:a14="http://schemas.microsoft.com/office/drawing/2010/main"/>
              </a:ext>
            </a:extLst>
          </a:blip>
          <a:srcRect/>
          <a:stretch/>
        </p:blipFill>
        <p:spPr>
          <a:xfrm>
            <a:off x="5105400" y="2895599"/>
            <a:ext cx="4038600" cy="3653895"/>
          </a:xfrm>
        </p:spPr>
      </p:pic>
      <p:sp>
        <p:nvSpPr>
          <p:cNvPr id="2" name="Arrow: Down 1">
            <a:extLst>
              <a:ext uri="{FF2B5EF4-FFF2-40B4-BE49-F238E27FC236}">
                <a16:creationId xmlns:a16="http://schemas.microsoft.com/office/drawing/2014/main" id="{1E2A651D-1DE3-477C-AC19-8B470F3B01A9}"/>
              </a:ext>
            </a:extLst>
          </p:cNvPr>
          <p:cNvSpPr/>
          <p:nvPr/>
        </p:nvSpPr>
        <p:spPr>
          <a:xfrm>
            <a:off x="3796285" y="2031998"/>
            <a:ext cx="484632" cy="1142999"/>
          </a:xfrm>
          <a:prstGeom prst="downArrow">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6169084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10E-93ED-4C12-8073-AC19C8F1B16D}"/>
              </a:ext>
            </a:extLst>
          </p:cNvPr>
          <p:cNvSpPr>
            <a:spLocks noGrp="1"/>
          </p:cNvSpPr>
          <p:nvPr>
            <p:ph type="title"/>
          </p:nvPr>
        </p:nvSpPr>
        <p:spPr>
          <a:xfrm>
            <a:off x="228600" y="274638"/>
            <a:ext cx="8763000" cy="1143000"/>
          </a:xfrm>
        </p:spPr>
        <p:txBody>
          <a:bodyPr/>
          <a:lstStyle/>
          <a:p>
            <a:r>
              <a:rPr lang="en-GB" sz="3600" b="1" dirty="0"/>
              <a:t>Yang </a:t>
            </a:r>
            <a:r>
              <a:rPr lang="en-GB" sz="3600" b="1" dirty="0" err="1"/>
              <a:t>dibujuk</a:t>
            </a:r>
            <a:r>
              <a:rPr lang="en-GB" sz="3600" b="1" dirty="0"/>
              <a:t> </a:t>
            </a:r>
            <a:r>
              <a:rPr lang="en-GB" sz="3600" b="1" dirty="0" err="1"/>
              <a:t>Kresna</a:t>
            </a:r>
            <a:r>
              <a:rPr lang="en-GB" sz="3600" b="1" dirty="0"/>
              <a:t> </a:t>
            </a:r>
            <a:r>
              <a:rPr lang="en-GB" sz="3600" b="1" dirty="0" err="1"/>
              <a:t>untuk</a:t>
            </a:r>
            <a:r>
              <a:rPr lang="en-GB" sz="3600" b="1" dirty="0"/>
              <a:t> </a:t>
            </a:r>
            <a:r>
              <a:rPr lang="en-GB" sz="3600" b="1" dirty="0" err="1"/>
              <a:t>bersemedi</a:t>
            </a:r>
            <a:r>
              <a:rPr lang="en-GB" sz="3600" b="1" dirty="0"/>
              <a:t> di </a:t>
            </a:r>
            <a:r>
              <a:rPr lang="en-GB" sz="3600" b="1" dirty="0" err="1"/>
              <a:t>Grojogan</a:t>
            </a:r>
            <a:r>
              <a:rPr lang="en-GB" sz="3600" b="1" dirty="0"/>
              <a:t> </a:t>
            </a:r>
            <a:r>
              <a:rPr lang="en-GB" sz="3600" b="1" dirty="0" err="1"/>
              <a:t>Sewu</a:t>
            </a:r>
            <a:r>
              <a:rPr lang="en-GB" sz="3600" b="1" dirty="0"/>
              <a:t> </a:t>
            </a:r>
            <a:r>
              <a:rPr lang="en-GB" sz="3600" b="1" dirty="0" err="1"/>
              <a:t>supaya</a:t>
            </a:r>
            <a:r>
              <a:rPr lang="en-GB" sz="3600" b="1" dirty="0"/>
              <a:t> </a:t>
            </a:r>
            <a:r>
              <a:rPr lang="en-GB" sz="3600" b="1" dirty="0" err="1"/>
              <a:t>ia</a:t>
            </a:r>
            <a:r>
              <a:rPr lang="en-GB" sz="3600" b="1" dirty="0"/>
              <a:t> </a:t>
            </a:r>
            <a:r>
              <a:rPr lang="en-GB" sz="3600" b="1" dirty="0" err="1"/>
              <a:t>tidak</a:t>
            </a:r>
            <a:r>
              <a:rPr lang="en-GB" sz="3600" b="1" dirty="0"/>
              <a:t> </a:t>
            </a:r>
            <a:r>
              <a:rPr lang="en-GB" sz="3600" b="1" dirty="0" err="1"/>
              <a:t>ikut</a:t>
            </a:r>
            <a:r>
              <a:rPr lang="en-GB" sz="3600" b="1" dirty="0"/>
              <a:t> pada </a:t>
            </a:r>
            <a:r>
              <a:rPr lang="en-GB" sz="3600" b="1" i="1" dirty="0" err="1"/>
              <a:t>Bharatayuda</a:t>
            </a:r>
            <a:r>
              <a:rPr lang="en-GB" sz="3600" b="1" dirty="0"/>
              <a:t> di </a:t>
            </a:r>
            <a:r>
              <a:rPr lang="en-GB" sz="3600" b="1" dirty="0" err="1"/>
              <a:t>pihak</a:t>
            </a:r>
            <a:r>
              <a:rPr lang="en-GB" sz="3600" b="1" dirty="0"/>
              <a:t> </a:t>
            </a:r>
            <a:r>
              <a:rPr lang="en-GB" sz="3600" b="1" dirty="0" err="1"/>
              <a:t>Kurawa</a:t>
            </a:r>
            <a:endParaRPr lang="en-GB" sz="3600" b="1" dirty="0"/>
          </a:p>
        </p:txBody>
      </p:sp>
      <p:pic>
        <p:nvPicPr>
          <p:cNvPr id="6" name="Content Placeholder 5" descr="A picture containing outdoor, nature, waterfall, spring&#10;&#10;Description automatically generated">
            <a:extLst>
              <a:ext uri="{FF2B5EF4-FFF2-40B4-BE49-F238E27FC236}">
                <a16:creationId xmlns:a16="http://schemas.microsoft.com/office/drawing/2014/main" id="{0EE004B3-9746-4EA3-8016-D3DBF41F2EBE}"/>
              </a:ext>
            </a:extLst>
          </p:cNvPr>
          <p:cNvPicPr>
            <a:picLocks noGrp="1" noChangeAspect="1"/>
          </p:cNvPicPr>
          <p:nvPr>
            <p:ph sz="half" idx="1"/>
          </p:nvPr>
        </p:nvPicPr>
        <p:blipFill>
          <a:blip r:embed="rId3">
            <a:extLst>
              <a:ext uri="{28A0092B-C50C-407E-A947-70E740481C1C}">
                <a14:useLocalDpi xmlns:a14="http://schemas.microsoft.com/office/drawing/2010/main"/>
              </a:ext>
            </a:extLst>
          </a:blip>
          <a:stretch>
            <a:fillRect/>
          </a:stretch>
        </p:blipFill>
        <p:spPr>
          <a:xfrm>
            <a:off x="457200" y="1600200"/>
            <a:ext cx="4038600" cy="4983162"/>
          </a:xfrm>
        </p:spPr>
      </p:pic>
      <p:pic>
        <p:nvPicPr>
          <p:cNvPr id="8" name="Content Placeholder 7">
            <a:extLst>
              <a:ext uri="{FF2B5EF4-FFF2-40B4-BE49-F238E27FC236}">
                <a16:creationId xmlns:a16="http://schemas.microsoft.com/office/drawing/2014/main" id="{C3EEAB37-C832-4671-B370-04775207AD99}"/>
              </a:ext>
            </a:extLst>
          </p:cNvPr>
          <p:cNvPicPr>
            <a:picLocks noGrp="1" noChangeAspect="1"/>
          </p:cNvPicPr>
          <p:nvPr>
            <p:ph sz="half" idx="2"/>
          </p:nvPr>
        </p:nvPicPr>
        <p:blipFill>
          <a:blip r:embed="rId4" cstate="screen">
            <a:extLst>
              <a:ext uri="{28A0092B-C50C-407E-A947-70E740481C1C}">
                <a14:useLocalDpi xmlns:a14="http://schemas.microsoft.com/office/drawing/2010/main"/>
              </a:ext>
            </a:extLst>
          </a:blip>
          <a:srcRect/>
          <a:stretch/>
        </p:blipFill>
        <p:spPr>
          <a:xfrm rot="10800000">
            <a:off x="4648202" y="1600390"/>
            <a:ext cx="4038598" cy="4982969"/>
          </a:xfrm>
        </p:spPr>
      </p:pic>
    </p:spTree>
    <p:extLst>
      <p:ext uri="{BB962C8B-B14F-4D97-AF65-F5344CB8AC3E}">
        <p14:creationId xmlns:p14="http://schemas.microsoft.com/office/powerpoint/2010/main" val="4224521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8D0BA-A7CF-4EAD-B12C-1667E146BD7E}"/>
              </a:ext>
            </a:extLst>
          </p:cNvPr>
          <p:cNvSpPr>
            <a:spLocks noGrp="1"/>
          </p:cNvSpPr>
          <p:nvPr>
            <p:ph type="title"/>
          </p:nvPr>
        </p:nvSpPr>
        <p:spPr>
          <a:xfrm>
            <a:off x="304800" y="274638"/>
            <a:ext cx="8382000" cy="1143000"/>
          </a:xfrm>
        </p:spPr>
        <p:txBody>
          <a:bodyPr/>
          <a:lstStyle/>
          <a:p>
            <a:r>
              <a:rPr lang="en-GB" sz="3200" b="1" dirty="0" err="1"/>
              <a:t>Sementara</a:t>
            </a:r>
            <a:r>
              <a:rPr lang="en-GB" sz="3200" b="1" dirty="0"/>
              <a:t> </a:t>
            </a:r>
            <a:r>
              <a:rPr lang="en-GB" sz="3200" b="1" dirty="0" err="1"/>
              <a:t>Diponegoro</a:t>
            </a:r>
            <a:r>
              <a:rPr lang="en-GB" sz="3200" b="1" dirty="0"/>
              <a:t> </a:t>
            </a:r>
            <a:r>
              <a:rPr lang="en-GB" sz="3200" b="1" dirty="0" err="1"/>
              <a:t>disamakan</a:t>
            </a:r>
            <a:r>
              <a:rPr lang="en-GB" sz="3200" b="1" dirty="0"/>
              <a:t> </a:t>
            </a:r>
            <a:r>
              <a:rPr lang="en-GB" sz="3200" b="1" dirty="0" err="1"/>
              <a:t>dengan</a:t>
            </a:r>
            <a:r>
              <a:rPr lang="en-GB" sz="3200" b="1" dirty="0"/>
              <a:t> Prabu </a:t>
            </a:r>
            <a:r>
              <a:rPr lang="en-GB" sz="3200" b="1" dirty="0" err="1"/>
              <a:t>Suyudana</a:t>
            </a:r>
            <a:r>
              <a:rPr lang="en-GB" sz="3200" b="1" dirty="0"/>
              <a:t>, </a:t>
            </a:r>
            <a:r>
              <a:rPr lang="en-GB" sz="3200" b="1" dirty="0" err="1"/>
              <a:t>pemimpin</a:t>
            </a:r>
            <a:r>
              <a:rPr lang="en-GB" sz="3200" b="1" dirty="0"/>
              <a:t> </a:t>
            </a:r>
            <a:r>
              <a:rPr lang="en-GB" sz="3200" b="1" dirty="0" err="1"/>
              <a:t>kaum</a:t>
            </a:r>
            <a:r>
              <a:rPr lang="en-GB" sz="3200" b="1" dirty="0"/>
              <a:t> </a:t>
            </a:r>
            <a:r>
              <a:rPr lang="en-GB" sz="3200" b="1" dirty="0" err="1"/>
              <a:t>Kurawa</a:t>
            </a:r>
            <a:r>
              <a:rPr lang="en-GB" sz="3200" b="1" dirty="0"/>
              <a:t> yang </a:t>
            </a:r>
            <a:r>
              <a:rPr lang="en-GB" sz="3200" b="1" dirty="0" err="1"/>
              <a:t>cemerlang</a:t>
            </a:r>
            <a:r>
              <a:rPr lang="en-GB" sz="3200" b="1" dirty="0"/>
              <a:t> </a:t>
            </a:r>
            <a:r>
              <a:rPr lang="en-GB" sz="3200" b="1" dirty="0" err="1"/>
              <a:t>tetapi</a:t>
            </a:r>
            <a:r>
              <a:rPr lang="en-GB" sz="3200" b="1" dirty="0"/>
              <a:t> </a:t>
            </a:r>
            <a:r>
              <a:rPr lang="en-GB" sz="3200" b="1" dirty="0" err="1"/>
              <a:t>tergoda</a:t>
            </a:r>
            <a:r>
              <a:rPr lang="en-GB" sz="3200" b="1" dirty="0"/>
              <a:t> </a:t>
            </a:r>
            <a:r>
              <a:rPr lang="en-GB" sz="3200" b="1" dirty="0" err="1"/>
              <a:t>pamrih</a:t>
            </a:r>
            <a:endParaRPr lang="en-GB" sz="3200" b="1" dirty="0"/>
          </a:p>
        </p:txBody>
      </p:sp>
      <p:pic>
        <p:nvPicPr>
          <p:cNvPr id="6" name="Content Placeholder 5" descr="A picture containing text, rug, old, decorated&#10;&#10;Description automatically generated">
            <a:extLst>
              <a:ext uri="{FF2B5EF4-FFF2-40B4-BE49-F238E27FC236}">
                <a16:creationId xmlns:a16="http://schemas.microsoft.com/office/drawing/2014/main" id="{D041BC35-36EF-4F5E-9AE6-9904633AAE6E}"/>
              </a:ext>
            </a:extLst>
          </p:cNvPr>
          <p:cNvPicPr>
            <a:picLocks noGrp="1" noChangeAspect="1"/>
          </p:cNvPicPr>
          <p:nvPr>
            <p:ph sz="half" idx="2"/>
          </p:nvPr>
        </p:nvPicPr>
        <p:blipFill>
          <a:blip r:embed="rId3" cstate="screen">
            <a:extLst>
              <a:ext uri="{28A0092B-C50C-407E-A947-70E740481C1C}">
                <a14:useLocalDpi xmlns:a14="http://schemas.microsoft.com/office/drawing/2010/main"/>
              </a:ext>
            </a:extLst>
          </a:blip>
          <a:stretch>
            <a:fillRect/>
          </a:stretch>
        </p:blipFill>
        <p:spPr>
          <a:xfrm>
            <a:off x="4343400" y="1692276"/>
            <a:ext cx="4343400" cy="5165724"/>
          </a:xfrm>
        </p:spPr>
      </p:pic>
      <p:pic>
        <p:nvPicPr>
          <p:cNvPr id="3074" name="Picture 2" descr="Image result for suyudana wayang wandamerah">
            <a:extLst>
              <a:ext uri="{FF2B5EF4-FFF2-40B4-BE49-F238E27FC236}">
                <a16:creationId xmlns:a16="http://schemas.microsoft.com/office/drawing/2014/main" id="{A8DDAD9B-8AC4-408E-B629-00A85BEDFE20}"/>
              </a:ext>
            </a:extLst>
          </p:cNvPr>
          <p:cNvPicPr>
            <a:picLocks noGrp="1" noChangeAspect="1" noChangeArrowheads="1"/>
          </p:cNvPicPr>
          <p:nvPr>
            <p:ph sz="half" idx="1"/>
          </p:nvPr>
        </p:nvPicPr>
        <p:blipFill>
          <a:blip r:embed="rId4">
            <a:extLst>
              <a:ext uri="{28A0092B-C50C-407E-A947-70E740481C1C}">
                <a14:useLocalDpi xmlns:a14="http://schemas.microsoft.com/office/drawing/2010/main"/>
              </a:ext>
            </a:extLst>
          </a:blip>
          <a:srcRect/>
          <a:stretch>
            <a:fillRect/>
          </a:stretch>
        </p:blipFill>
        <p:spPr bwMode="auto">
          <a:xfrm>
            <a:off x="8467" y="1666876"/>
            <a:ext cx="3733801" cy="5165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5277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Dan juga, </a:t>
            </a:r>
            <a:r>
              <a:rPr lang="en-GB" b="1" dirty="0" err="1"/>
              <a:t>menurut</a:t>
            </a:r>
            <a:r>
              <a:rPr lang="en-GB" b="1" dirty="0"/>
              <a:t> </a:t>
            </a:r>
            <a:r>
              <a:rPr lang="en-GB" b="1" dirty="0" err="1"/>
              <a:t>Cokronegoro</a:t>
            </a:r>
            <a:r>
              <a:rPr lang="en-GB" b="1" dirty="0"/>
              <a:t>, </a:t>
            </a:r>
            <a:r>
              <a:rPr lang="en-GB" b="1" dirty="0" err="1"/>
              <a:t>terlalu</a:t>
            </a:r>
            <a:r>
              <a:rPr lang="en-GB" b="1" dirty="0"/>
              <a:t> </a:t>
            </a:r>
            <a:r>
              <a:rPr lang="en-GB" b="1" dirty="0" err="1"/>
              <a:t>akrab</a:t>
            </a:r>
            <a:r>
              <a:rPr lang="en-GB" b="1" dirty="0"/>
              <a:t> </a:t>
            </a:r>
            <a:r>
              <a:rPr lang="en-GB" b="1" dirty="0" err="1"/>
              <a:t>dengan</a:t>
            </a:r>
            <a:r>
              <a:rPr lang="en-GB" b="1" dirty="0"/>
              <a:t> </a:t>
            </a:r>
            <a:r>
              <a:rPr lang="en-GB" b="1" i="1" dirty="0" err="1"/>
              <a:t>wong</a:t>
            </a:r>
            <a:r>
              <a:rPr lang="en-GB" b="1" i="1" dirty="0"/>
              <a:t> </a:t>
            </a:r>
            <a:r>
              <a:rPr lang="en-GB" b="1" i="1" dirty="0" err="1"/>
              <a:t>santri</a:t>
            </a:r>
            <a:endParaRPr lang="en-GB" b="1" i="1" dirty="0"/>
          </a:p>
        </p:txBody>
      </p:sp>
      <p:pic>
        <p:nvPicPr>
          <p:cNvPr id="5" name="Content Placeholder 4"/>
          <p:cNvPicPr>
            <a:picLocks noGrp="1" noChangeAspect="1"/>
          </p:cNvPicPr>
          <p:nvPr>
            <p:ph sz="half" idx="1"/>
          </p:nvPr>
        </p:nvPicPr>
        <p:blipFill>
          <a:blip r:embed="rId3" cstate="screen">
            <a:extLst>
              <a:ext uri="{28A0092B-C50C-407E-A947-70E740481C1C}">
                <a14:useLocalDpi xmlns:a14="http://schemas.microsoft.com/office/drawing/2010/main"/>
              </a:ext>
            </a:extLst>
          </a:blip>
          <a:stretch>
            <a:fillRect/>
          </a:stretch>
        </p:blipFill>
        <p:spPr>
          <a:xfrm>
            <a:off x="1066800" y="1600200"/>
            <a:ext cx="3200400" cy="4525963"/>
          </a:xfrm>
        </p:spPr>
      </p:pic>
      <p:pic>
        <p:nvPicPr>
          <p:cNvPr id="6" name="Content Placeholder 4" descr="F-Kyai Mojo.jpg">
            <a:extLst>
              <a:ext uri="{FF2B5EF4-FFF2-40B4-BE49-F238E27FC236}">
                <a16:creationId xmlns:a16="http://schemas.microsoft.com/office/drawing/2014/main" id="{45C00138-D01F-4CDA-9A53-037431861933}"/>
              </a:ext>
            </a:extLst>
          </p:cNvPr>
          <p:cNvPicPr>
            <a:picLocks noGrp="1" noChangeAspect="1"/>
          </p:cNvPicPr>
          <p:nvPr>
            <p:ph sz="half" idx="2"/>
          </p:nvPr>
        </p:nvPicPr>
        <p:blipFill>
          <a:blip r:embed="rId4" cstate="screen">
            <a:extLst>
              <a:ext uri="{28A0092B-C50C-407E-A947-70E740481C1C}">
                <a14:useLocalDpi xmlns:a14="http://schemas.microsoft.com/office/drawing/2010/main"/>
              </a:ext>
            </a:extLst>
          </a:blip>
          <a:stretch>
            <a:fillRect/>
          </a:stretch>
        </p:blipFill>
        <p:spPr>
          <a:xfrm>
            <a:off x="4572000" y="1600200"/>
            <a:ext cx="3958917" cy="4983162"/>
          </a:xfrm>
        </p:spPr>
      </p:pic>
    </p:spTree>
    <p:extLst>
      <p:ext uri="{BB962C8B-B14F-4D97-AF65-F5344CB8AC3E}">
        <p14:creationId xmlns:p14="http://schemas.microsoft.com/office/powerpoint/2010/main" val="27144439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4132" y="533400"/>
            <a:ext cx="8669867" cy="884238"/>
          </a:xfrm>
        </p:spPr>
        <p:txBody>
          <a:bodyPr/>
          <a:lstStyle/>
          <a:p>
            <a:r>
              <a:rPr lang="en-GB" sz="3200" b="1" i="1" dirty="0"/>
              <a:t>“</a:t>
            </a:r>
            <a:r>
              <a:rPr lang="en-GB" sz="3200" b="1" i="1" dirty="0" err="1"/>
              <a:t>wiku-wikuning</a:t>
            </a:r>
            <a:r>
              <a:rPr lang="en-GB" sz="3200" b="1" i="1" dirty="0"/>
              <a:t> </a:t>
            </a:r>
            <a:r>
              <a:rPr lang="en-GB" sz="3200" b="1" i="1" dirty="0" err="1"/>
              <a:t>ĕndhog</a:t>
            </a:r>
            <a:r>
              <a:rPr lang="en-GB" sz="3200" b="1" i="1" dirty="0"/>
              <a:t> </a:t>
            </a:r>
            <a:r>
              <a:rPr lang="en-GB" sz="3200" b="1" i="1" dirty="0" err="1"/>
              <a:t>ing</a:t>
            </a:r>
            <a:r>
              <a:rPr lang="en-GB" sz="3200" b="1" i="1" dirty="0"/>
              <a:t> </a:t>
            </a:r>
            <a:r>
              <a:rPr lang="en-GB" sz="3200" b="1" i="1" dirty="0" err="1"/>
              <a:t>jĕroné</a:t>
            </a:r>
            <a:r>
              <a:rPr lang="en-GB" sz="3200" b="1" i="1" dirty="0"/>
              <a:t> </a:t>
            </a:r>
            <a:r>
              <a:rPr lang="en-GB" sz="3200" b="1" i="1" dirty="0" err="1"/>
              <a:t>isi</a:t>
            </a:r>
            <a:r>
              <a:rPr lang="en-GB" sz="3200" b="1" i="1" dirty="0"/>
              <a:t> </a:t>
            </a:r>
            <a:r>
              <a:rPr lang="en-GB" sz="3200" b="1" i="1" dirty="0" err="1"/>
              <a:t>kuning</a:t>
            </a:r>
            <a:r>
              <a:rPr lang="en-GB" sz="3200" b="1" i="1" dirty="0"/>
              <a:t>” -</a:t>
            </a:r>
            <a:r>
              <a:rPr lang="en-GB" sz="3200" b="1" dirty="0"/>
              <a:t> </a:t>
            </a:r>
            <a:r>
              <a:rPr lang="en-GB" sz="3200" b="1" dirty="0" err="1"/>
              <a:t>pemimpin</a:t>
            </a:r>
            <a:r>
              <a:rPr lang="en-GB" sz="3200" b="1" dirty="0"/>
              <a:t> yang </a:t>
            </a:r>
            <a:r>
              <a:rPr lang="en-GB" sz="3200" b="1" dirty="0" err="1"/>
              <a:t>membanggakan</a:t>
            </a:r>
            <a:r>
              <a:rPr lang="en-GB" sz="3200" b="1" dirty="0"/>
              <a:t> </a:t>
            </a:r>
            <a:r>
              <a:rPr lang="en-GB" sz="3200" b="1" dirty="0" err="1"/>
              <a:t>diri</a:t>
            </a:r>
            <a:r>
              <a:rPr lang="en-GB" sz="3200" b="1" dirty="0"/>
              <a:t> </a:t>
            </a:r>
            <a:r>
              <a:rPr lang="en-GB" sz="3200" b="1" dirty="0" err="1"/>
              <a:t>atas</a:t>
            </a:r>
            <a:r>
              <a:rPr lang="en-GB" sz="3200" b="1" dirty="0"/>
              <a:t> </a:t>
            </a:r>
            <a:r>
              <a:rPr lang="en-GB" sz="3200" b="1" i="1" dirty="0" err="1"/>
              <a:t>kesĕktèn</a:t>
            </a:r>
            <a:r>
              <a:rPr lang="en-GB" sz="3200" b="1" i="1" dirty="0"/>
              <a:t> </a:t>
            </a:r>
            <a:r>
              <a:rPr lang="en-GB" sz="3200" b="1" dirty="0"/>
              <a:t>yang </a:t>
            </a:r>
            <a:r>
              <a:rPr lang="en-GB" sz="3200" b="1" dirty="0" err="1"/>
              <a:t>jauh</a:t>
            </a:r>
            <a:r>
              <a:rPr lang="en-GB" sz="3200" b="1" dirty="0"/>
              <a:t> </a:t>
            </a:r>
            <a:r>
              <a:rPr lang="en-GB" sz="3200" b="1" dirty="0" err="1"/>
              <a:t>dari</a:t>
            </a:r>
            <a:r>
              <a:rPr lang="en-GB" sz="3200" b="1" dirty="0"/>
              <a:t> </a:t>
            </a:r>
            <a:r>
              <a:rPr lang="en-GB" sz="3200" b="1" dirty="0" err="1"/>
              <a:t>kenyataan</a:t>
            </a:r>
            <a:r>
              <a:rPr lang="en-GB" sz="3200" b="1" dirty="0"/>
              <a:t> </a:t>
            </a:r>
          </a:p>
        </p:txBody>
      </p:sp>
      <p:pic>
        <p:nvPicPr>
          <p:cNvPr id="5" name="Content Placeholder 4"/>
          <p:cNvPicPr>
            <a:picLocks noGrp="1" noChangeAspect="1"/>
          </p:cNvPicPr>
          <p:nvPr>
            <p:ph sz="half" idx="1"/>
          </p:nvPr>
        </p:nvPicPr>
        <p:blipFill>
          <a:blip r:embed="rId3" cstate="screen">
            <a:extLst>
              <a:ext uri="{28A0092B-C50C-407E-A947-70E740481C1C}">
                <a14:useLocalDpi xmlns:a14="http://schemas.microsoft.com/office/drawing/2010/main"/>
              </a:ext>
            </a:extLst>
          </a:blip>
          <a:srcRect/>
          <a:stretch/>
        </p:blipFill>
        <p:spPr>
          <a:xfrm>
            <a:off x="228600" y="1905000"/>
            <a:ext cx="4800600" cy="4678361"/>
          </a:xfrm>
        </p:spPr>
      </p:pic>
      <p:pic>
        <p:nvPicPr>
          <p:cNvPr id="6" name="Content Placeholder 5" descr="A picture containing text, person, person, suit&#10;&#10;Description automatically generated">
            <a:extLst>
              <a:ext uri="{FF2B5EF4-FFF2-40B4-BE49-F238E27FC236}">
                <a16:creationId xmlns:a16="http://schemas.microsoft.com/office/drawing/2014/main" id="{B90583FF-49C2-43CA-B707-AC8017443CD3}"/>
              </a:ext>
            </a:extLst>
          </p:cNvPr>
          <p:cNvPicPr>
            <a:picLocks noGrp="1" noChangeAspect="1"/>
          </p:cNvPicPr>
          <p:nvPr>
            <p:ph sz="half" idx="2"/>
          </p:nvPr>
        </p:nvPicPr>
        <p:blipFill>
          <a:blip r:embed="rId4" cstate="screen">
            <a:extLst>
              <a:ext uri="{28A0092B-C50C-407E-A947-70E740481C1C}">
                <a14:useLocalDpi xmlns:a14="http://schemas.microsoft.com/office/drawing/2010/main"/>
              </a:ext>
            </a:extLst>
          </a:blip>
          <a:stretch>
            <a:fillRect/>
          </a:stretch>
        </p:blipFill>
        <p:spPr>
          <a:xfrm>
            <a:off x="5106042" y="1905000"/>
            <a:ext cx="3809357" cy="4678361"/>
          </a:xfrm>
        </p:spPr>
      </p:pic>
    </p:spTree>
    <p:extLst>
      <p:ext uri="{BB962C8B-B14F-4D97-AF65-F5344CB8AC3E}">
        <p14:creationId xmlns:p14="http://schemas.microsoft.com/office/powerpoint/2010/main" val="14006051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12A70-6F1C-4CA9-B12F-B28B530AAD7B}"/>
              </a:ext>
            </a:extLst>
          </p:cNvPr>
          <p:cNvSpPr>
            <a:spLocks noGrp="1"/>
          </p:cNvSpPr>
          <p:nvPr>
            <p:ph type="title"/>
          </p:nvPr>
        </p:nvSpPr>
        <p:spPr>
          <a:xfrm>
            <a:off x="50800" y="609600"/>
            <a:ext cx="9007521" cy="838200"/>
          </a:xfrm>
        </p:spPr>
        <p:txBody>
          <a:bodyPr/>
          <a:lstStyle/>
          <a:p>
            <a:r>
              <a:rPr lang="en-GB" sz="3600" b="1" dirty="0">
                <a:latin typeface="AR JULIAN" panose="02000000000000000000" pitchFamily="2" charset="0"/>
              </a:rPr>
              <a:t>Dan </a:t>
            </a:r>
            <a:r>
              <a:rPr lang="en-GB" sz="3600" b="1" dirty="0" err="1">
                <a:latin typeface="AR JULIAN" panose="02000000000000000000" pitchFamily="2" charset="0"/>
              </a:rPr>
              <a:t>kurang</a:t>
            </a:r>
            <a:r>
              <a:rPr lang="en-GB" sz="3600" b="1" dirty="0">
                <a:latin typeface="AR JULIAN" panose="02000000000000000000" pitchFamily="2" charset="0"/>
              </a:rPr>
              <a:t> </a:t>
            </a:r>
            <a:r>
              <a:rPr lang="en-GB" sz="3600" b="1" dirty="0" err="1">
                <a:latin typeface="AR JULIAN" panose="02000000000000000000" pitchFamily="2" charset="0"/>
              </a:rPr>
              <a:t>mengerti</a:t>
            </a:r>
            <a:r>
              <a:rPr lang="en-GB" sz="3600" b="1" dirty="0">
                <a:latin typeface="AR JULIAN" panose="02000000000000000000" pitchFamily="2" charset="0"/>
              </a:rPr>
              <a:t>/salah tafsir </a:t>
            </a:r>
            <a:r>
              <a:rPr lang="en-GB" sz="3600" b="1" i="1" dirty="0" err="1">
                <a:latin typeface="AR JULIAN" panose="02000000000000000000" pitchFamily="2" charset="0"/>
              </a:rPr>
              <a:t>Ramalan</a:t>
            </a:r>
            <a:r>
              <a:rPr lang="en-GB" sz="3600" b="1" i="1" dirty="0">
                <a:latin typeface="AR JULIAN" panose="02000000000000000000" pitchFamily="2" charset="0"/>
              </a:rPr>
              <a:t> </a:t>
            </a:r>
            <a:r>
              <a:rPr lang="en-GB" sz="3600" b="1" i="1" dirty="0" err="1">
                <a:latin typeface="AR JULIAN" panose="02000000000000000000" pitchFamily="2" charset="0"/>
              </a:rPr>
              <a:t>Jayabaya</a:t>
            </a:r>
            <a:r>
              <a:rPr lang="en-GB" sz="3600" b="1" dirty="0">
                <a:latin typeface="AR JULIAN" panose="02000000000000000000" pitchFamily="2" charset="0"/>
              </a:rPr>
              <a:t> </a:t>
            </a:r>
            <a:r>
              <a:rPr lang="en-GB" sz="3600" b="1" dirty="0" err="1">
                <a:latin typeface="AR JULIAN" panose="02000000000000000000" pitchFamily="2" charset="0"/>
              </a:rPr>
              <a:t>dari</a:t>
            </a:r>
            <a:r>
              <a:rPr lang="en-GB" sz="3600" b="1" dirty="0">
                <a:latin typeface="AR JULIAN" panose="02000000000000000000" pitchFamily="2" charset="0"/>
              </a:rPr>
              <a:t> Prabu Kediri, </a:t>
            </a:r>
            <a:r>
              <a:rPr lang="en-GB" sz="3600" b="1" dirty="0" err="1">
                <a:latin typeface="AR JULIAN" panose="02000000000000000000" pitchFamily="2" charset="0"/>
              </a:rPr>
              <a:t>Jayabaya</a:t>
            </a:r>
            <a:r>
              <a:rPr lang="en-GB" sz="3600" b="1" dirty="0">
                <a:latin typeface="AR JULIAN" panose="02000000000000000000" pitchFamily="2" charset="0"/>
              </a:rPr>
              <a:t> (1135-79), </a:t>
            </a:r>
            <a:r>
              <a:rPr lang="en-GB" sz="3600" b="1" dirty="0" err="1">
                <a:latin typeface="AR JULIAN" panose="02000000000000000000" pitchFamily="2" charset="0"/>
              </a:rPr>
              <a:t>abad</a:t>
            </a:r>
            <a:r>
              <a:rPr lang="en-GB" sz="3600" b="1" dirty="0">
                <a:latin typeface="AR JULIAN" panose="02000000000000000000" pitchFamily="2" charset="0"/>
              </a:rPr>
              <a:t> ke-12 </a:t>
            </a:r>
          </a:p>
        </p:txBody>
      </p:sp>
      <p:pic>
        <p:nvPicPr>
          <p:cNvPr id="6" name="Content Placeholder 5" descr="A picture containing text, nature, night sky&#10;&#10;Description automatically generated">
            <a:extLst>
              <a:ext uri="{FF2B5EF4-FFF2-40B4-BE49-F238E27FC236}">
                <a16:creationId xmlns:a16="http://schemas.microsoft.com/office/drawing/2014/main" id="{46CC597F-4FAC-4A96-AE9D-9DE68FFE150F}"/>
              </a:ext>
            </a:extLst>
          </p:cNvPr>
          <p:cNvPicPr>
            <a:picLocks noGrp="1" noChangeAspect="1"/>
          </p:cNvPicPr>
          <p:nvPr>
            <p:ph sz="half" idx="1"/>
          </p:nvPr>
        </p:nvPicPr>
        <p:blipFill>
          <a:blip r:embed="rId3">
            <a:extLst>
              <a:ext uri="{28A0092B-C50C-407E-A947-70E740481C1C}">
                <a14:useLocalDpi xmlns:a14="http://schemas.microsoft.com/office/drawing/2010/main"/>
              </a:ext>
            </a:extLst>
          </a:blip>
          <a:stretch>
            <a:fillRect/>
          </a:stretch>
        </p:blipFill>
        <p:spPr>
          <a:xfrm>
            <a:off x="0" y="2204244"/>
            <a:ext cx="4114800" cy="4525962"/>
          </a:xfrm>
        </p:spPr>
      </p:pic>
      <p:pic>
        <p:nvPicPr>
          <p:cNvPr id="10" name="Picture 9" descr="A picture containing person&#10;&#10;Description automatically generated">
            <a:extLst>
              <a:ext uri="{FF2B5EF4-FFF2-40B4-BE49-F238E27FC236}">
                <a16:creationId xmlns:a16="http://schemas.microsoft.com/office/drawing/2014/main" id="{5672C19A-9BA8-4BF4-ACF0-75CFC783ED0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79821" y="2204244"/>
            <a:ext cx="4053100" cy="4226718"/>
          </a:xfrm>
          <a:prstGeom prst="rect">
            <a:avLst/>
          </a:prstGeom>
        </p:spPr>
      </p:pic>
      <p:pic>
        <p:nvPicPr>
          <p:cNvPr id="13" name="Content Placeholder 7" descr="A picture containing text, person, wearing, posing&#10;&#10;Description automatically generated">
            <a:extLst>
              <a:ext uri="{FF2B5EF4-FFF2-40B4-BE49-F238E27FC236}">
                <a16:creationId xmlns:a16="http://schemas.microsoft.com/office/drawing/2014/main" id="{4D088E5E-3FFF-4688-9250-A356174DA97D}"/>
              </a:ext>
            </a:extLst>
          </p:cNvPr>
          <p:cNvPicPr>
            <a:picLocks noGrp="1" noChangeAspect="1"/>
          </p:cNvPicPr>
          <p:nvPr>
            <p:ph sz="half" idx="2"/>
          </p:nvPr>
        </p:nvPicPr>
        <p:blipFill>
          <a:blip r:embed="rId5">
            <a:extLst>
              <a:ext uri="{28A0092B-C50C-407E-A947-70E740481C1C}">
                <a14:useLocalDpi xmlns:a14="http://schemas.microsoft.com/office/drawing/2010/main"/>
              </a:ext>
            </a:extLst>
          </a:blip>
          <a:stretch>
            <a:fillRect/>
          </a:stretch>
        </p:blipFill>
        <p:spPr>
          <a:xfrm>
            <a:off x="3594811" y="2057400"/>
            <a:ext cx="1905000" cy="2409825"/>
          </a:xfrm>
        </p:spPr>
      </p:pic>
    </p:spTree>
    <p:extLst>
      <p:ext uri="{BB962C8B-B14F-4D97-AF65-F5344CB8AC3E}">
        <p14:creationId xmlns:p14="http://schemas.microsoft.com/office/powerpoint/2010/main" val="27328585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1554162"/>
          </a:xfrm>
        </p:spPr>
        <p:txBody>
          <a:bodyPr/>
          <a:lstStyle/>
          <a:p>
            <a:r>
              <a:rPr lang="en-GB" sz="2800" b="1" dirty="0" err="1"/>
              <a:t>Dengan</a:t>
            </a:r>
            <a:r>
              <a:rPr lang="en-GB" sz="2800" b="1" dirty="0"/>
              <a:t> </a:t>
            </a:r>
            <a:r>
              <a:rPr lang="en-GB" sz="2800" b="1" dirty="0" err="1"/>
              <a:t>mengambil</a:t>
            </a:r>
            <a:r>
              <a:rPr lang="en-GB" sz="2800" b="1" dirty="0"/>
              <a:t> </a:t>
            </a:r>
            <a:r>
              <a:rPr lang="en-GB" sz="2800" b="1" dirty="0" err="1"/>
              <a:t>gelar</a:t>
            </a:r>
            <a:r>
              <a:rPr lang="en-GB" sz="2800" b="1" dirty="0"/>
              <a:t> Sultan </a:t>
            </a:r>
            <a:r>
              <a:rPr lang="en-GB" sz="2800" b="1" dirty="0" err="1"/>
              <a:t>Erucokro</a:t>
            </a:r>
            <a:r>
              <a:rPr lang="en-GB" sz="2800" b="1" dirty="0"/>
              <a:t> dan </a:t>
            </a:r>
            <a:r>
              <a:rPr lang="en-GB" sz="2800" b="1" dirty="0" err="1"/>
              <a:t>menggembar-gemborkan</a:t>
            </a:r>
            <a:r>
              <a:rPr lang="en-GB" sz="2800" b="1" dirty="0"/>
              <a:t> </a:t>
            </a:r>
            <a:r>
              <a:rPr lang="en-GB" sz="2800" b="1" dirty="0" err="1"/>
              <a:t>diri</a:t>
            </a:r>
            <a:r>
              <a:rPr lang="en-GB" sz="2800" b="1" dirty="0"/>
              <a:t> </a:t>
            </a:r>
            <a:r>
              <a:rPr lang="en-GB" sz="2800" b="1" dirty="0" err="1"/>
              <a:t>sebagai</a:t>
            </a:r>
            <a:r>
              <a:rPr lang="en-GB" sz="2800" b="1" dirty="0"/>
              <a:t> </a:t>
            </a:r>
            <a:r>
              <a:rPr lang="en-GB" sz="2800" b="1" dirty="0" err="1"/>
              <a:t>seorang</a:t>
            </a:r>
            <a:r>
              <a:rPr lang="en-GB" sz="2800" b="1" dirty="0"/>
              <a:t> </a:t>
            </a:r>
            <a:r>
              <a:rPr lang="en-GB" sz="2800" b="1" i="1" dirty="0"/>
              <a:t>Ratu Adil </a:t>
            </a:r>
            <a:r>
              <a:rPr lang="en-GB" sz="2800" b="1" dirty="0"/>
              <a:t>yang </a:t>
            </a:r>
            <a:r>
              <a:rPr lang="en-GB" sz="2800" b="1" dirty="0" err="1"/>
              <a:t>diberi</a:t>
            </a:r>
            <a:r>
              <a:rPr lang="en-GB" sz="2800" b="1" dirty="0"/>
              <a:t> </a:t>
            </a:r>
            <a:r>
              <a:rPr lang="en-GB" sz="2800" b="1" dirty="0" err="1"/>
              <a:t>tugas</a:t>
            </a:r>
            <a:r>
              <a:rPr lang="en-GB" sz="2800" b="1" dirty="0"/>
              <a:t> </a:t>
            </a:r>
            <a:r>
              <a:rPr lang="en-GB" sz="2800" b="1" dirty="0" err="1"/>
              <a:t>untuk</a:t>
            </a:r>
            <a:r>
              <a:rPr lang="en-GB" sz="2800" b="1" dirty="0"/>
              <a:t> </a:t>
            </a:r>
            <a:r>
              <a:rPr lang="en-GB" sz="2800" b="1" dirty="0" err="1"/>
              <a:t>membebaskan</a:t>
            </a:r>
            <a:r>
              <a:rPr lang="en-GB" sz="2800" b="1" dirty="0"/>
              <a:t> </a:t>
            </a:r>
            <a:r>
              <a:rPr lang="en-GB" sz="2800" b="1" dirty="0" err="1"/>
              <a:t>Jawa</a:t>
            </a:r>
            <a:r>
              <a:rPr lang="en-GB" sz="2800" b="1" dirty="0"/>
              <a:t> </a:t>
            </a:r>
            <a:r>
              <a:rPr lang="en-GB" sz="2800" b="1" dirty="0" err="1"/>
              <a:t>dari</a:t>
            </a:r>
            <a:r>
              <a:rPr lang="en-GB" sz="2800" b="1" dirty="0"/>
              <a:t> </a:t>
            </a:r>
            <a:r>
              <a:rPr lang="en-GB" sz="2800" b="1" dirty="0" err="1"/>
              <a:t>pemerintah</a:t>
            </a:r>
            <a:r>
              <a:rPr lang="en-GB" sz="2800" b="1" dirty="0"/>
              <a:t> </a:t>
            </a:r>
            <a:r>
              <a:rPr lang="en-GB" sz="2800" b="1" dirty="0" err="1"/>
              <a:t>kolonial</a:t>
            </a:r>
            <a:endParaRPr lang="en-GB" sz="2800" b="1" dirty="0"/>
          </a:p>
        </p:txBody>
      </p:sp>
      <p:pic>
        <p:nvPicPr>
          <p:cNvPr id="5" name="Content Placeholder 4"/>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52400" y="1828800"/>
            <a:ext cx="8686800" cy="4495800"/>
          </a:xfrm>
        </p:spPr>
      </p:pic>
    </p:spTree>
    <p:extLst>
      <p:ext uri="{BB962C8B-B14F-4D97-AF65-F5344CB8AC3E}">
        <p14:creationId xmlns:p14="http://schemas.microsoft.com/office/powerpoint/2010/main" val="604478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6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b="1" dirty="0" err="1">
                <a:latin typeface="AR JULIAN" panose="02000000000000000000" pitchFamily="2" charset="0"/>
              </a:rPr>
              <a:t>Tanpa</a:t>
            </a:r>
            <a:r>
              <a:rPr lang="en-GB" b="1" dirty="0">
                <a:latin typeface="AR JULIAN" panose="02000000000000000000" pitchFamily="2" charset="0"/>
              </a:rPr>
              <a:t> Sejarah </a:t>
            </a:r>
            <a:r>
              <a:rPr lang="en-GB" b="1" dirty="0" err="1">
                <a:latin typeface="AR JULIAN" panose="02000000000000000000" pitchFamily="2" charset="0"/>
              </a:rPr>
              <a:t>Tidak</a:t>
            </a:r>
            <a:r>
              <a:rPr lang="en-GB" b="1" dirty="0">
                <a:latin typeface="AR JULIAN" panose="02000000000000000000" pitchFamily="2" charset="0"/>
              </a:rPr>
              <a:t> </a:t>
            </a:r>
            <a:r>
              <a:rPr lang="en-GB" b="1" dirty="0" err="1">
                <a:latin typeface="AR JULIAN" panose="02000000000000000000" pitchFamily="2" charset="0"/>
              </a:rPr>
              <a:t>Mungkin</a:t>
            </a:r>
            <a:r>
              <a:rPr lang="en-GB" b="1" dirty="0">
                <a:latin typeface="AR JULIAN" panose="02000000000000000000" pitchFamily="2" charset="0"/>
              </a:rPr>
              <a:t> Indonesia Bisa Merdeka</a:t>
            </a:r>
          </a:p>
        </p:txBody>
      </p:sp>
      <p:pic>
        <p:nvPicPr>
          <p:cNvPr id="7" name="Content Placeholder 6" descr="BK &amp; tamunya di depan lukisan karya Soedjono Abdullah.jpg"/>
          <p:cNvPicPr>
            <a:picLocks noGrp="1" noChangeAspect="1"/>
          </p:cNvPicPr>
          <p:nvPr>
            <p:ph sz="half" idx="1"/>
          </p:nvPr>
        </p:nvPicPr>
        <p:blipFill>
          <a:blip r:embed="rId3">
            <a:extLst>
              <a:ext uri="{28A0092B-C50C-407E-A947-70E740481C1C}">
                <a14:useLocalDpi xmlns:a14="http://schemas.microsoft.com/office/drawing/2010/main"/>
              </a:ext>
            </a:extLst>
          </a:blip>
          <a:stretch>
            <a:fillRect/>
          </a:stretch>
        </p:blipFill>
        <p:spPr>
          <a:xfrm>
            <a:off x="457200" y="1828800"/>
            <a:ext cx="4038600" cy="4343400"/>
          </a:xfrm>
        </p:spPr>
      </p:pic>
      <p:sp>
        <p:nvSpPr>
          <p:cNvPr id="6" name="Content Placeholder 5"/>
          <p:cNvSpPr>
            <a:spLocks noGrp="1"/>
          </p:cNvSpPr>
          <p:nvPr>
            <p:ph sz="half" idx="2"/>
          </p:nvPr>
        </p:nvSpPr>
        <p:spPr>
          <a:xfrm>
            <a:off x="4648200" y="1600200"/>
            <a:ext cx="4495800" cy="4525963"/>
          </a:xfrm>
        </p:spPr>
        <p:txBody>
          <a:bodyPr/>
          <a:lstStyle/>
          <a:p>
            <a:pPr>
              <a:buNone/>
            </a:pPr>
            <a:r>
              <a:rPr lang="en-GB" sz="3200" dirty="0"/>
              <a:t>    ‘</a:t>
            </a:r>
            <a:r>
              <a:rPr lang="en-GB" sz="3200" b="1" dirty="0" err="1"/>
              <a:t>Jangan</a:t>
            </a:r>
            <a:r>
              <a:rPr lang="en-GB" sz="3200" b="1" dirty="0"/>
              <a:t> </a:t>
            </a:r>
            <a:r>
              <a:rPr lang="en-GB" sz="3200" b="1" dirty="0" err="1"/>
              <a:t>sekali</a:t>
            </a:r>
            <a:r>
              <a:rPr lang="en-GB" sz="3200" b="1" dirty="0"/>
              <a:t>-kali </a:t>
            </a:r>
            <a:r>
              <a:rPr lang="en-GB" sz="3200" b="1" dirty="0" err="1"/>
              <a:t>meninggalkan</a:t>
            </a:r>
            <a:r>
              <a:rPr lang="en-GB" sz="3200" b="1" dirty="0"/>
              <a:t> </a:t>
            </a:r>
            <a:r>
              <a:rPr lang="en-GB" sz="3200" b="1" dirty="0" err="1"/>
              <a:t>sejarah</a:t>
            </a:r>
            <a:r>
              <a:rPr lang="en-GB" sz="3200" dirty="0"/>
              <a:t>’</a:t>
            </a:r>
          </a:p>
          <a:p>
            <a:pPr>
              <a:buNone/>
            </a:pPr>
            <a:r>
              <a:rPr lang="en-GB" sz="3200" dirty="0"/>
              <a:t>	</a:t>
            </a:r>
            <a:r>
              <a:rPr lang="en-GB" sz="3200" dirty="0" err="1"/>
              <a:t>Presiden</a:t>
            </a:r>
            <a:r>
              <a:rPr lang="en-GB" sz="3200" dirty="0"/>
              <a:t> Sukarno, ‘</a:t>
            </a:r>
            <a:r>
              <a:rPr lang="en-GB" sz="3200" dirty="0" err="1"/>
              <a:t>Jasmerah</a:t>
            </a:r>
            <a:r>
              <a:rPr lang="en-GB" sz="3200" dirty="0"/>
              <a:t>’, 17 </a:t>
            </a:r>
            <a:r>
              <a:rPr lang="en-GB" sz="3200" dirty="0" err="1"/>
              <a:t>Agustus</a:t>
            </a:r>
            <a:r>
              <a:rPr lang="en-GB" sz="3200" dirty="0"/>
              <a:t> 1966</a:t>
            </a:r>
          </a:p>
          <a:p>
            <a:pPr>
              <a:buNone/>
            </a:pPr>
            <a:r>
              <a:rPr lang="en-GB" sz="3200" dirty="0"/>
              <a:t>	‘</a:t>
            </a:r>
            <a:r>
              <a:rPr lang="en-GB" sz="3200" b="1" dirty="0" err="1"/>
              <a:t>Bangsa</a:t>
            </a:r>
            <a:r>
              <a:rPr lang="en-GB" sz="3200" b="1" dirty="0"/>
              <a:t> yang </a:t>
            </a:r>
            <a:r>
              <a:rPr lang="en-GB" sz="3200" b="1" dirty="0" err="1"/>
              <a:t>besar</a:t>
            </a:r>
            <a:r>
              <a:rPr lang="en-GB" sz="3200" b="1" dirty="0"/>
              <a:t> </a:t>
            </a:r>
            <a:r>
              <a:rPr lang="en-GB" sz="3200" b="1" dirty="0" err="1"/>
              <a:t>adalah</a:t>
            </a:r>
            <a:r>
              <a:rPr lang="en-GB" sz="3200" b="1" dirty="0"/>
              <a:t> </a:t>
            </a:r>
            <a:r>
              <a:rPr lang="en-GB" sz="3200" b="1" dirty="0" err="1"/>
              <a:t>bangsa</a:t>
            </a:r>
            <a:r>
              <a:rPr lang="en-GB" sz="3200" b="1" dirty="0"/>
              <a:t> yang </a:t>
            </a:r>
            <a:r>
              <a:rPr lang="en-GB" sz="3200" b="1" dirty="0" err="1"/>
              <a:t>tahu</a:t>
            </a:r>
            <a:r>
              <a:rPr lang="en-GB" sz="3200" b="1" dirty="0"/>
              <a:t> </a:t>
            </a:r>
            <a:r>
              <a:rPr lang="en-GB" sz="3200" b="1" dirty="0" err="1"/>
              <a:t>menghargai</a:t>
            </a:r>
            <a:r>
              <a:rPr lang="en-GB" sz="3200" b="1" dirty="0"/>
              <a:t> </a:t>
            </a:r>
            <a:r>
              <a:rPr lang="en-GB" sz="3200" b="1" dirty="0" err="1"/>
              <a:t>pahlawannya</a:t>
            </a:r>
            <a:r>
              <a:rPr lang="en-GB" sz="3200" dirty="0"/>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533400"/>
            <a:ext cx="8458200" cy="884238"/>
          </a:xfrm>
        </p:spPr>
        <p:txBody>
          <a:bodyPr/>
          <a:lstStyle/>
          <a:p>
            <a:r>
              <a:rPr lang="en-GB" sz="3200" b="1" dirty="0" err="1"/>
              <a:t>Walaupun</a:t>
            </a:r>
            <a:r>
              <a:rPr lang="en-GB" sz="3200" b="1" dirty="0"/>
              <a:t>, </a:t>
            </a:r>
            <a:r>
              <a:rPr lang="en-GB" sz="3200" b="1" dirty="0" err="1"/>
              <a:t>menurut</a:t>
            </a:r>
            <a:r>
              <a:rPr lang="en-GB" sz="3200" b="1" dirty="0"/>
              <a:t> </a:t>
            </a:r>
            <a:r>
              <a:rPr lang="en-GB" sz="3200" b="1" dirty="0" err="1"/>
              <a:t>Cokronegoro</a:t>
            </a:r>
            <a:r>
              <a:rPr lang="en-GB" sz="3200" b="1" dirty="0"/>
              <a:t>, </a:t>
            </a:r>
            <a:r>
              <a:rPr lang="en-GB" sz="3200" b="1" dirty="0" err="1"/>
              <a:t>Perang</a:t>
            </a:r>
            <a:r>
              <a:rPr lang="en-GB" sz="3200" b="1" dirty="0"/>
              <a:t> </a:t>
            </a:r>
            <a:r>
              <a:rPr lang="en-GB" sz="3200" b="1" dirty="0" err="1"/>
              <a:t>Jawa</a:t>
            </a:r>
            <a:r>
              <a:rPr lang="en-GB" sz="3200" b="1" dirty="0"/>
              <a:t> </a:t>
            </a:r>
            <a:r>
              <a:rPr lang="en-GB" sz="3200" b="1" dirty="0" err="1"/>
              <a:t>belum</a:t>
            </a:r>
            <a:r>
              <a:rPr lang="en-GB" sz="3200" b="1" dirty="0"/>
              <a:t> </a:t>
            </a:r>
            <a:r>
              <a:rPr lang="en-GB" sz="3200" b="1" dirty="0" err="1"/>
              <a:t>waktunya</a:t>
            </a:r>
            <a:r>
              <a:rPr lang="en-GB" sz="3200" b="1" dirty="0"/>
              <a:t> </a:t>
            </a:r>
            <a:r>
              <a:rPr lang="en-GB" sz="3200" b="1" dirty="0" err="1"/>
              <a:t>untuk</a:t>
            </a:r>
            <a:r>
              <a:rPr lang="en-GB" sz="3200" b="1" dirty="0"/>
              <a:t> </a:t>
            </a:r>
            <a:r>
              <a:rPr lang="en-GB" sz="3200" b="1" dirty="0" err="1"/>
              <a:t>mengusir</a:t>
            </a:r>
            <a:r>
              <a:rPr lang="en-GB" sz="3200" b="1" dirty="0"/>
              <a:t> </a:t>
            </a:r>
            <a:r>
              <a:rPr lang="en-GB" sz="3200" b="1" i="1" dirty="0" err="1"/>
              <a:t>Londo</a:t>
            </a:r>
            <a:r>
              <a:rPr lang="en-GB" sz="3200" b="1" dirty="0"/>
              <a:t> </a:t>
            </a:r>
            <a:r>
              <a:rPr lang="en-GB" sz="3200" b="1" dirty="0" err="1"/>
              <a:t>itu</a:t>
            </a:r>
            <a:r>
              <a:rPr lang="en-GB" sz="3200" b="1" dirty="0"/>
              <a:t> – dan </a:t>
            </a:r>
            <a:r>
              <a:rPr lang="en-GB" sz="3200" b="1" dirty="0" err="1"/>
              <a:t>sekutu</a:t>
            </a:r>
            <a:r>
              <a:rPr lang="en-GB" sz="3200" b="1" dirty="0"/>
              <a:t> </a:t>
            </a:r>
            <a:r>
              <a:rPr lang="en-GB" sz="3200" b="1" dirty="0" err="1"/>
              <a:t>pribumi</a:t>
            </a:r>
            <a:r>
              <a:rPr lang="en-GB" sz="3200" b="1" dirty="0"/>
              <a:t> </a:t>
            </a:r>
            <a:r>
              <a:rPr lang="en-GB" sz="3200" b="1" dirty="0" err="1"/>
              <a:t>mereka</a:t>
            </a:r>
            <a:endParaRPr lang="en-GB" b="1" dirty="0"/>
          </a:p>
        </p:txBody>
      </p:sp>
      <p:pic>
        <p:nvPicPr>
          <p:cNvPr id="5" name="Content Placeholder 4"/>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381000" y="1905000"/>
            <a:ext cx="8458200" cy="5181600"/>
          </a:xfrm>
        </p:spPr>
      </p:pic>
    </p:spTree>
    <p:extLst>
      <p:ext uri="{BB962C8B-B14F-4D97-AF65-F5344CB8AC3E}">
        <p14:creationId xmlns:p14="http://schemas.microsoft.com/office/powerpoint/2010/main" val="20818081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066800"/>
            <a:ext cx="9144000" cy="685800"/>
          </a:xfrm>
        </p:spPr>
        <p:txBody>
          <a:bodyPr/>
          <a:lstStyle/>
          <a:p>
            <a:r>
              <a:rPr lang="en-GB" sz="3600" b="1" dirty="0"/>
              <a:t>Jadi, </a:t>
            </a:r>
            <a:r>
              <a:rPr lang="en-GB" sz="3600" b="1" dirty="0" err="1"/>
              <a:t>Cokronegoro</a:t>
            </a:r>
            <a:r>
              <a:rPr lang="en-GB" sz="3600" b="1" dirty="0"/>
              <a:t> </a:t>
            </a:r>
            <a:r>
              <a:rPr lang="en-GB" sz="3600" b="1" dirty="0" err="1"/>
              <a:t>berpihak</a:t>
            </a:r>
            <a:r>
              <a:rPr lang="en-GB" sz="3600" b="1" dirty="0"/>
              <a:t> Belanda </a:t>
            </a:r>
            <a:r>
              <a:rPr lang="en-GB" sz="3600" b="1" dirty="0" err="1"/>
              <a:t>untuk</a:t>
            </a:r>
            <a:r>
              <a:rPr lang="en-GB" sz="3600" b="1" dirty="0"/>
              <a:t> </a:t>
            </a:r>
            <a:r>
              <a:rPr lang="en-GB" sz="3600" b="1" dirty="0" err="1"/>
              <a:t>membela</a:t>
            </a:r>
            <a:r>
              <a:rPr lang="en-GB" sz="3600" b="1" dirty="0"/>
              <a:t> wilayah </a:t>
            </a:r>
            <a:r>
              <a:rPr lang="en-GB" sz="3600" b="1" dirty="0" err="1"/>
              <a:t>Bagelen</a:t>
            </a:r>
            <a:r>
              <a:rPr lang="en-GB" sz="3600" b="1" dirty="0"/>
              <a:t> Timur demi </a:t>
            </a:r>
            <a:r>
              <a:rPr lang="en-GB" sz="3600" b="1" dirty="0" err="1"/>
              <a:t>kesetiaan</a:t>
            </a:r>
            <a:r>
              <a:rPr lang="en-GB" sz="3600" b="1" dirty="0"/>
              <a:t> </a:t>
            </a:r>
            <a:r>
              <a:rPr lang="en-GB" sz="3600" b="1" dirty="0" err="1"/>
              <a:t>kepada</a:t>
            </a:r>
            <a:r>
              <a:rPr lang="en-GB" sz="3600" b="1" dirty="0"/>
              <a:t> </a:t>
            </a:r>
            <a:r>
              <a:rPr lang="en-GB" sz="3600" b="1" dirty="0" err="1"/>
              <a:t>Sunan</a:t>
            </a:r>
            <a:r>
              <a:rPr lang="en-GB" sz="3600" b="1" dirty="0"/>
              <a:t> Surakarta (PB VI) </a:t>
            </a:r>
            <a:r>
              <a:rPr lang="en-GB" sz="3600" b="1" dirty="0" err="1"/>
              <a:t>sebab</a:t>
            </a:r>
            <a:r>
              <a:rPr lang="en-GB" sz="3600" b="1" dirty="0"/>
              <a:t> wilayah </a:t>
            </a:r>
            <a:r>
              <a:rPr lang="en-GB" sz="3600" b="1" dirty="0" err="1"/>
              <a:t>kelahiran</a:t>
            </a:r>
            <a:r>
              <a:rPr lang="en-GB" sz="3600" b="1" dirty="0"/>
              <a:t> sang </a:t>
            </a:r>
            <a:r>
              <a:rPr lang="en-GB" sz="3600" b="1" dirty="0" err="1"/>
              <a:t>bupati</a:t>
            </a:r>
            <a:r>
              <a:rPr lang="en-GB" sz="3600" b="1" dirty="0"/>
              <a:t> </a:t>
            </a:r>
            <a:r>
              <a:rPr lang="en-GB" sz="3600" b="1" dirty="0" err="1"/>
              <a:t>termasuk</a:t>
            </a:r>
            <a:r>
              <a:rPr lang="en-GB" sz="3600" b="1" dirty="0"/>
              <a:t> </a:t>
            </a:r>
            <a:r>
              <a:rPr lang="en-GB" sz="3600" b="1" i="1" dirty="0" err="1"/>
              <a:t>mancanagara</a:t>
            </a:r>
            <a:r>
              <a:rPr lang="en-GB" sz="3600" b="1" i="1" dirty="0"/>
              <a:t> </a:t>
            </a:r>
            <a:r>
              <a:rPr lang="en-GB" sz="3600" b="1" i="1" dirty="0" err="1"/>
              <a:t>wètan</a:t>
            </a:r>
            <a:r>
              <a:rPr lang="en-GB" sz="3600" b="1" i="1" dirty="0"/>
              <a:t> </a:t>
            </a:r>
            <a:r>
              <a:rPr lang="en-GB" sz="3600" b="1" dirty="0"/>
              <a:t>Solo</a:t>
            </a:r>
          </a:p>
        </p:txBody>
      </p:sp>
      <p:pic>
        <p:nvPicPr>
          <p:cNvPr id="5" name="Content Placeholder 4"/>
          <p:cNvPicPr>
            <a:picLocks noGrp="1" noChangeAspect="1"/>
          </p:cNvPicPr>
          <p:nvPr>
            <p:ph sz="half" idx="1"/>
          </p:nvPr>
        </p:nvPicPr>
        <p:blipFill>
          <a:blip r:embed="rId3" cstate="screen">
            <a:extLst>
              <a:ext uri="{28A0092B-C50C-407E-A947-70E740481C1C}">
                <a14:useLocalDpi xmlns:a14="http://schemas.microsoft.com/office/drawing/2010/main"/>
              </a:ext>
            </a:extLst>
          </a:blip>
          <a:stretch>
            <a:fillRect/>
          </a:stretch>
        </p:blipFill>
        <p:spPr>
          <a:xfrm>
            <a:off x="457199" y="3141133"/>
            <a:ext cx="4038600" cy="3048000"/>
          </a:xfrm>
        </p:spPr>
      </p:pic>
      <p:pic>
        <p:nvPicPr>
          <p:cNvPr id="4098" name="Picture 2" descr="Image result for Perang Jawa fighting">
            <a:extLst>
              <a:ext uri="{FF2B5EF4-FFF2-40B4-BE49-F238E27FC236}">
                <a16:creationId xmlns:a16="http://schemas.microsoft.com/office/drawing/2014/main" id="{30382128-96BC-4D5B-84FF-84C72C88EC9A}"/>
              </a:ext>
            </a:extLst>
          </p:cNvPr>
          <p:cNvPicPr>
            <a:picLocks noGrp="1" noChangeAspect="1" noChangeArrowheads="1"/>
          </p:cNvPicPr>
          <p:nvPr>
            <p:ph sz="half" idx="2"/>
          </p:nvPr>
        </p:nvPicPr>
        <p:blipFill>
          <a:blip r:embed="rId4">
            <a:extLst>
              <a:ext uri="{28A0092B-C50C-407E-A947-70E740481C1C}">
                <a14:useLocalDpi xmlns:a14="http://schemas.microsoft.com/office/drawing/2010/main"/>
              </a:ext>
            </a:extLst>
          </a:blip>
          <a:srcRect/>
          <a:stretch>
            <a:fillRect/>
          </a:stretch>
        </p:blipFill>
        <p:spPr bwMode="auto">
          <a:xfrm>
            <a:off x="4800600" y="3141133"/>
            <a:ext cx="403860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5450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914400"/>
            <a:ext cx="9144000" cy="503238"/>
          </a:xfrm>
        </p:spPr>
        <p:txBody>
          <a:bodyPr/>
          <a:lstStyle/>
          <a:p>
            <a:r>
              <a:rPr lang="en-GB" sz="3200" b="1" dirty="0" err="1"/>
              <a:t>Jasanya</a:t>
            </a:r>
            <a:r>
              <a:rPr lang="en-GB" sz="3200" b="1" dirty="0"/>
              <a:t> </a:t>
            </a:r>
            <a:r>
              <a:rPr lang="en-GB" sz="3200" b="1" dirty="0" err="1"/>
              <a:t>diakui</a:t>
            </a:r>
            <a:r>
              <a:rPr lang="en-GB" sz="3200" b="1" dirty="0"/>
              <a:t> Belanda yang </a:t>
            </a:r>
            <a:r>
              <a:rPr lang="en-GB" sz="3200" b="1" dirty="0" err="1"/>
              <a:t>mengangkatnya</a:t>
            </a:r>
            <a:r>
              <a:rPr lang="en-GB" sz="3200" b="1" dirty="0"/>
              <a:t> </a:t>
            </a:r>
            <a:r>
              <a:rPr lang="en-GB" sz="3200" b="1" dirty="0" err="1"/>
              <a:t>sebagai</a:t>
            </a:r>
            <a:r>
              <a:rPr lang="en-GB" sz="3200" b="1" dirty="0"/>
              <a:t> </a:t>
            </a:r>
            <a:r>
              <a:rPr lang="en-GB" sz="3200" b="1" dirty="0" err="1"/>
              <a:t>panglima</a:t>
            </a:r>
            <a:r>
              <a:rPr lang="en-GB" sz="3200" b="1" dirty="0"/>
              <a:t> </a:t>
            </a:r>
            <a:r>
              <a:rPr lang="en-GB" sz="3200" b="1" dirty="0" err="1"/>
              <a:t>pasukannya</a:t>
            </a:r>
            <a:r>
              <a:rPr lang="en-GB" sz="3200" b="1" dirty="0"/>
              <a:t> </a:t>
            </a:r>
            <a:r>
              <a:rPr lang="en-GB" sz="3200" b="1" dirty="0" err="1"/>
              <a:t>setelah</a:t>
            </a:r>
            <a:r>
              <a:rPr lang="en-GB" sz="3200" b="1" dirty="0"/>
              <a:t> </a:t>
            </a:r>
            <a:r>
              <a:rPr lang="en-GB" sz="3200" b="1" dirty="0" err="1"/>
              <a:t>atasannya</a:t>
            </a:r>
            <a:r>
              <a:rPr lang="en-GB" sz="3200" b="1" dirty="0"/>
              <a:t> </a:t>
            </a:r>
            <a:r>
              <a:rPr lang="en-GB" sz="3200" b="1" dirty="0" err="1"/>
              <a:t>Pangeran</a:t>
            </a:r>
            <a:r>
              <a:rPr lang="en-GB" sz="3200" b="1" dirty="0"/>
              <a:t> </a:t>
            </a:r>
            <a:r>
              <a:rPr lang="en-GB" sz="3200" b="1" dirty="0" err="1"/>
              <a:t>Kusumoyudo</a:t>
            </a:r>
            <a:r>
              <a:rPr lang="en-GB" sz="3200" b="1" dirty="0"/>
              <a:t> (</a:t>
            </a:r>
            <a:r>
              <a:rPr lang="en-GB" sz="3200" b="1" dirty="0" err="1"/>
              <a:t>putra</a:t>
            </a:r>
            <a:r>
              <a:rPr lang="en-GB" sz="3200" b="1" dirty="0"/>
              <a:t> PB IV) </a:t>
            </a:r>
            <a:r>
              <a:rPr lang="en-GB" sz="3200" b="1" dirty="0" err="1"/>
              <a:t>dikirim</a:t>
            </a:r>
            <a:r>
              <a:rPr lang="en-GB" sz="3200" b="1" dirty="0"/>
              <a:t> </a:t>
            </a:r>
            <a:r>
              <a:rPr lang="en-GB" sz="3200" b="1" dirty="0" err="1"/>
              <a:t>kembali</a:t>
            </a:r>
            <a:r>
              <a:rPr lang="en-GB" sz="3200" b="1" dirty="0"/>
              <a:t> </a:t>
            </a:r>
            <a:r>
              <a:rPr lang="en-GB" sz="3200" b="1" dirty="0" err="1"/>
              <a:t>ke</a:t>
            </a:r>
            <a:r>
              <a:rPr lang="en-GB" sz="3200" b="1" dirty="0"/>
              <a:t> Solo (</a:t>
            </a:r>
            <a:r>
              <a:rPr lang="en-GB" sz="3200" b="1" dirty="0" err="1"/>
              <a:t>Januari</a:t>
            </a:r>
            <a:r>
              <a:rPr lang="en-GB" sz="3200" b="1" dirty="0"/>
              <a:t> 1829)</a:t>
            </a:r>
          </a:p>
        </p:txBody>
      </p:sp>
      <p:pic>
        <p:nvPicPr>
          <p:cNvPr id="7" name="Content Placeholder 6"/>
          <p:cNvPicPr>
            <a:picLocks noGrp="1" noChangeAspect="1"/>
          </p:cNvPicPr>
          <p:nvPr>
            <p:ph sz="half" idx="1"/>
          </p:nvPr>
        </p:nvPicPr>
        <p:blipFill>
          <a:blip r:embed="rId3">
            <a:extLst>
              <a:ext uri="{28A0092B-C50C-407E-A947-70E740481C1C}">
                <a14:useLocalDpi xmlns:a14="http://schemas.microsoft.com/office/drawing/2010/main"/>
              </a:ext>
            </a:extLst>
          </a:blip>
          <a:stretch>
            <a:fillRect/>
          </a:stretch>
        </p:blipFill>
        <p:spPr>
          <a:xfrm>
            <a:off x="0" y="2590800"/>
            <a:ext cx="6553200" cy="4419600"/>
          </a:xfrm>
        </p:spPr>
      </p:pic>
      <p:pic>
        <p:nvPicPr>
          <p:cNvPr id="9" name="Content Placeholder 8"/>
          <p:cNvPicPr>
            <a:picLocks noGrp="1" noChangeAspect="1"/>
          </p:cNvPicPr>
          <p:nvPr>
            <p:ph sz="half" idx="2"/>
          </p:nvPr>
        </p:nvPicPr>
        <p:blipFill>
          <a:blip r:embed="rId4" cstate="screen">
            <a:extLst>
              <a:ext uri="{28A0092B-C50C-407E-A947-70E740481C1C}">
                <a14:useLocalDpi xmlns:a14="http://schemas.microsoft.com/office/drawing/2010/main"/>
              </a:ext>
            </a:extLst>
          </a:blip>
          <a:stretch>
            <a:fillRect/>
          </a:stretch>
        </p:blipFill>
        <p:spPr>
          <a:xfrm>
            <a:off x="5113867" y="2400300"/>
            <a:ext cx="4038600" cy="4800600"/>
          </a:xfrm>
        </p:spPr>
      </p:pic>
    </p:spTree>
    <p:extLst>
      <p:ext uri="{BB962C8B-B14F-4D97-AF65-F5344CB8AC3E}">
        <p14:creationId xmlns:p14="http://schemas.microsoft.com/office/powerpoint/2010/main" val="15977083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685800"/>
            <a:ext cx="9144000" cy="914400"/>
          </a:xfrm>
        </p:spPr>
        <p:txBody>
          <a:bodyPr/>
          <a:lstStyle/>
          <a:p>
            <a:r>
              <a:rPr lang="en-GB" sz="2800" b="1" dirty="0" err="1"/>
              <a:t>Ia</a:t>
            </a:r>
            <a:r>
              <a:rPr lang="en-GB" sz="2800" b="1" dirty="0"/>
              <a:t> </a:t>
            </a:r>
            <a:r>
              <a:rPr lang="en-GB" sz="2800" b="1" dirty="0" err="1"/>
              <a:t>diberi</a:t>
            </a:r>
            <a:r>
              <a:rPr lang="en-GB" sz="2800" b="1" dirty="0"/>
              <a:t> </a:t>
            </a:r>
            <a:r>
              <a:rPr lang="en-GB" sz="2800" b="1" dirty="0" err="1"/>
              <a:t>gelar</a:t>
            </a:r>
            <a:r>
              <a:rPr lang="en-GB" sz="2800" b="1" dirty="0"/>
              <a:t> </a:t>
            </a:r>
            <a:r>
              <a:rPr lang="en-GB" sz="2800" b="1" dirty="0" err="1"/>
              <a:t>Tumenggung</a:t>
            </a:r>
            <a:r>
              <a:rPr lang="en-GB" sz="2800" b="1" dirty="0"/>
              <a:t> </a:t>
            </a:r>
            <a:r>
              <a:rPr lang="en-GB" sz="2800" b="1" dirty="0" err="1"/>
              <a:t>Cokrojoyo</a:t>
            </a:r>
            <a:r>
              <a:rPr lang="en-GB" sz="2800" b="1" dirty="0"/>
              <a:t>, dan </a:t>
            </a:r>
            <a:r>
              <a:rPr lang="en-GB" sz="2800" b="1" dirty="0" err="1"/>
              <a:t>menjadi</a:t>
            </a:r>
            <a:r>
              <a:rPr lang="en-GB" sz="2800" b="1" dirty="0"/>
              <a:t> </a:t>
            </a:r>
            <a:r>
              <a:rPr lang="en-GB" sz="2800" b="1" dirty="0" err="1"/>
              <a:t>Bupati</a:t>
            </a:r>
            <a:r>
              <a:rPr lang="en-GB" sz="2800" b="1" dirty="0"/>
              <a:t> </a:t>
            </a:r>
            <a:r>
              <a:rPr lang="en-GB" sz="2800" b="1" dirty="0" err="1"/>
              <a:t>Tanggung</a:t>
            </a:r>
            <a:r>
              <a:rPr lang="en-GB" sz="2800" b="1" dirty="0"/>
              <a:t> (1828-30), </a:t>
            </a:r>
            <a:r>
              <a:rPr lang="en-GB" sz="2800" b="1" dirty="0" err="1"/>
              <a:t>Brengkèlan</a:t>
            </a:r>
            <a:r>
              <a:rPr lang="en-GB" sz="2800" b="1" dirty="0"/>
              <a:t> (1830-31) &amp; </a:t>
            </a:r>
            <a:r>
              <a:rPr lang="en-GB" sz="2800" b="1" dirty="0" err="1"/>
              <a:t>Purworejo</a:t>
            </a:r>
            <a:r>
              <a:rPr lang="en-GB" sz="2800" b="1" dirty="0"/>
              <a:t>, yang </a:t>
            </a:r>
            <a:r>
              <a:rPr lang="en-GB" sz="2800" b="1" dirty="0" err="1"/>
              <a:t>terakhir</a:t>
            </a:r>
            <a:r>
              <a:rPr lang="en-GB" sz="2800" b="1" dirty="0"/>
              <a:t> </a:t>
            </a:r>
            <a:r>
              <a:rPr lang="en-GB" sz="2800" b="1" dirty="0" err="1"/>
              <a:t>dengan</a:t>
            </a:r>
            <a:r>
              <a:rPr lang="en-GB" sz="2800" b="1" dirty="0"/>
              <a:t> </a:t>
            </a:r>
            <a:r>
              <a:rPr lang="en-GB" sz="2800" b="1" dirty="0" err="1"/>
              <a:t>gelar</a:t>
            </a:r>
            <a:r>
              <a:rPr lang="en-GB" sz="2800" b="1" dirty="0"/>
              <a:t> </a:t>
            </a:r>
            <a:r>
              <a:rPr lang="en-GB" sz="2800" b="1" dirty="0" err="1"/>
              <a:t>Cokronegoro</a:t>
            </a:r>
            <a:r>
              <a:rPr lang="en-GB" sz="2800" b="1" dirty="0"/>
              <a:t> I (1831-56), yang </a:t>
            </a:r>
            <a:r>
              <a:rPr lang="en-GB" sz="2800" b="1" dirty="0" err="1"/>
              <a:t>titisannya</a:t>
            </a:r>
            <a:r>
              <a:rPr lang="en-GB" sz="2800" b="1" dirty="0"/>
              <a:t> </a:t>
            </a:r>
            <a:r>
              <a:rPr lang="en-GB" sz="2800" b="1" dirty="0" err="1"/>
              <a:t>kini</a:t>
            </a:r>
            <a:r>
              <a:rPr lang="en-GB" sz="2800" b="1" dirty="0"/>
              <a:t> </a:t>
            </a:r>
            <a:r>
              <a:rPr lang="en-GB" sz="2800" b="1" dirty="0" err="1"/>
              <a:t>adalah</a:t>
            </a:r>
            <a:r>
              <a:rPr lang="en-GB" sz="2800" b="1" dirty="0"/>
              <a:t> Haji </a:t>
            </a:r>
            <a:r>
              <a:rPr lang="en-GB" sz="2800" b="1" dirty="0" err="1"/>
              <a:t>Agus</a:t>
            </a:r>
            <a:r>
              <a:rPr lang="en-GB" sz="2800" b="1" dirty="0"/>
              <a:t> Bastian MM</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457200" y="2209800"/>
            <a:ext cx="8229600" cy="4648200"/>
          </a:xfrm>
        </p:spPr>
      </p:pic>
    </p:spTree>
    <p:extLst>
      <p:ext uri="{BB962C8B-B14F-4D97-AF65-F5344CB8AC3E}">
        <p14:creationId xmlns:p14="http://schemas.microsoft.com/office/powerpoint/2010/main" val="33888558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399" y="228600"/>
            <a:ext cx="8991601" cy="2895600"/>
          </a:xfrm>
        </p:spPr>
        <p:txBody>
          <a:bodyPr/>
          <a:lstStyle/>
          <a:p>
            <a:r>
              <a:rPr lang="en-GB" sz="2800" b="1" dirty="0"/>
              <a:t>Pada 1992, </a:t>
            </a:r>
            <a:r>
              <a:rPr lang="en-GB" sz="2800" b="1" dirty="0" err="1"/>
              <a:t>sebuah</a:t>
            </a:r>
            <a:r>
              <a:rPr lang="en-GB" sz="2800" b="1" dirty="0"/>
              <a:t> </a:t>
            </a:r>
            <a:r>
              <a:rPr lang="en-GB" sz="2800" b="1" dirty="0" err="1"/>
              <a:t>tim</a:t>
            </a:r>
            <a:r>
              <a:rPr lang="en-GB" sz="2800" b="1" dirty="0"/>
              <a:t> </a:t>
            </a:r>
            <a:r>
              <a:rPr lang="en-GB" sz="2800" b="1" dirty="0" err="1"/>
              <a:t>sejarawan</a:t>
            </a:r>
            <a:r>
              <a:rPr lang="en-GB" sz="2800" b="1" dirty="0"/>
              <a:t> </a:t>
            </a:r>
            <a:r>
              <a:rPr lang="en-GB" sz="2800" b="1" dirty="0" err="1"/>
              <a:t>dari</a:t>
            </a:r>
            <a:r>
              <a:rPr lang="en-GB" sz="2800" b="1" dirty="0"/>
              <a:t> </a:t>
            </a:r>
            <a:r>
              <a:rPr lang="en-GB" sz="2800" b="1" dirty="0" err="1"/>
              <a:t>sebuah</a:t>
            </a:r>
            <a:r>
              <a:rPr lang="en-GB" sz="2800" b="1" dirty="0"/>
              <a:t> universitas </a:t>
            </a:r>
            <a:r>
              <a:rPr lang="en-GB" sz="2800" b="1" dirty="0" err="1"/>
              <a:t>terkondang</a:t>
            </a:r>
            <a:r>
              <a:rPr lang="en-GB" sz="2800" b="1" dirty="0"/>
              <a:t> </a:t>
            </a:r>
            <a:r>
              <a:rPr lang="en-GB" sz="2800" b="1" dirty="0" err="1"/>
              <a:t>diundang</a:t>
            </a:r>
            <a:r>
              <a:rPr lang="en-GB" sz="2800" b="1" dirty="0"/>
              <a:t> oleh </a:t>
            </a:r>
            <a:r>
              <a:rPr lang="en-GB" sz="2800" b="1" dirty="0" err="1"/>
              <a:t>bupati</a:t>
            </a:r>
            <a:r>
              <a:rPr lang="en-GB" sz="2800" b="1" dirty="0"/>
              <a:t> </a:t>
            </a:r>
            <a:r>
              <a:rPr lang="en-GB" sz="2800" b="1" dirty="0" err="1"/>
              <a:t>saat</a:t>
            </a:r>
            <a:r>
              <a:rPr lang="en-GB" sz="2800" b="1" dirty="0"/>
              <a:t> </a:t>
            </a:r>
            <a:r>
              <a:rPr lang="en-GB" sz="2800" b="1" dirty="0" err="1"/>
              <a:t>itu</a:t>
            </a:r>
            <a:r>
              <a:rPr lang="en-GB" sz="2800" b="1" dirty="0"/>
              <a:t>, Haji </a:t>
            </a:r>
            <a:r>
              <a:rPr lang="en-GB" sz="2800" b="1" dirty="0" err="1"/>
              <a:t>Gurnito</a:t>
            </a:r>
            <a:r>
              <a:rPr lang="en-GB" sz="2800" b="1" dirty="0"/>
              <a:t> (</a:t>
            </a:r>
            <a:r>
              <a:rPr lang="en-GB" sz="2800" b="1" dirty="0" err="1"/>
              <a:t>menjabat</a:t>
            </a:r>
            <a:r>
              <a:rPr lang="en-GB" sz="2800" b="1" dirty="0"/>
              <a:t> 1991-2001), </a:t>
            </a:r>
            <a:r>
              <a:rPr lang="en-GB" sz="2800" b="1" dirty="0" err="1"/>
              <a:t>untuk</a:t>
            </a:r>
            <a:r>
              <a:rPr lang="en-GB" sz="2800" b="1" dirty="0"/>
              <a:t> </a:t>
            </a:r>
            <a:r>
              <a:rPr lang="en-GB" sz="2800" b="1" dirty="0" err="1"/>
              <a:t>memilih</a:t>
            </a:r>
            <a:r>
              <a:rPr lang="en-GB" sz="2800" b="1" dirty="0"/>
              <a:t> </a:t>
            </a:r>
            <a:r>
              <a:rPr lang="en-GB" sz="2800" b="1" dirty="0" err="1"/>
              <a:t>sebuah</a:t>
            </a:r>
            <a:r>
              <a:rPr lang="en-GB" sz="2800" b="1" dirty="0"/>
              <a:t> </a:t>
            </a:r>
            <a:r>
              <a:rPr lang="en-GB" sz="2800" b="1" dirty="0" err="1"/>
              <a:t>tanggal</a:t>
            </a:r>
            <a:r>
              <a:rPr lang="en-GB" sz="2800" b="1" dirty="0"/>
              <a:t> </a:t>
            </a:r>
            <a:r>
              <a:rPr lang="en-GB" sz="2800" b="1" dirty="0" err="1"/>
              <a:t>lahir</a:t>
            </a:r>
            <a:r>
              <a:rPr lang="en-GB" sz="2800" b="1" dirty="0"/>
              <a:t> (HUT) </a:t>
            </a:r>
            <a:r>
              <a:rPr lang="en-GB" sz="2800" b="1" dirty="0" err="1"/>
              <a:t>untuk</a:t>
            </a:r>
            <a:r>
              <a:rPr lang="en-GB" sz="2800" b="1" dirty="0"/>
              <a:t> </a:t>
            </a:r>
            <a:r>
              <a:rPr lang="en-GB" sz="2800" b="1" dirty="0" err="1"/>
              <a:t>Purworejo</a:t>
            </a:r>
            <a:r>
              <a:rPr lang="en-GB" sz="2800" b="1" dirty="0"/>
              <a:t> </a:t>
            </a:r>
            <a:r>
              <a:rPr lang="en-GB" sz="2800" b="1" dirty="0" err="1"/>
              <a:t>sebagai</a:t>
            </a:r>
            <a:r>
              <a:rPr lang="en-GB" sz="2800" b="1" dirty="0"/>
              <a:t> </a:t>
            </a:r>
            <a:r>
              <a:rPr lang="en-GB" sz="2800" b="1" dirty="0" err="1"/>
              <a:t>ibu</a:t>
            </a:r>
            <a:r>
              <a:rPr lang="en-GB" sz="2800" b="1" dirty="0"/>
              <a:t> </a:t>
            </a:r>
            <a:r>
              <a:rPr lang="en-GB" sz="2800" b="1" dirty="0" err="1"/>
              <a:t>kota</a:t>
            </a:r>
            <a:r>
              <a:rPr lang="en-GB" sz="2800" b="1" dirty="0"/>
              <a:t> </a:t>
            </a:r>
            <a:r>
              <a:rPr lang="en-GB" sz="2800" b="1" dirty="0" err="1"/>
              <a:t>Keresidenan</a:t>
            </a:r>
            <a:r>
              <a:rPr lang="en-GB" sz="2800" b="1" dirty="0"/>
              <a:t> </a:t>
            </a:r>
            <a:r>
              <a:rPr lang="en-GB" sz="2800" b="1" dirty="0" err="1"/>
              <a:t>Bagelen</a:t>
            </a:r>
            <a:r>
              <a:rPr lang="en-GB" sz="2800" b="1" dirty="0"/>
              <a:t>   </a:t>
            </a:r>
          </a:p>
        </p:txBody>
      </p:sp>
      <p:pic>
        <p:nvPicPr>
          <p:cNvPr id="9" name="Content Placeholder 8"/>
          <p:cNvPicPr>
            <a:picLocks noGrp="1" noChangeAspect="1"/>
          </p:cNvPicPr>
          <p:nvPr>
            <p:ph sz="half" idx="1"/>
          </p:nvPr>
        </p:nvPicPr>
        <p:blipFill>
          <a:blip r:embed="rId3" cstate="screen">
            <a:extLst>
              <a:ext uri="{28A0092B-C50C-407E-A947-70E740481C1C}">
                <a14:useLocalDpi xmlns:a14="http://schemas.microsoft.com/office/drawing/2010/main"/>
              </a:ext>
            </a:extLst>
          </a:blip>
          <a:stretch>
            <a:fillRect/>
          </a:stretch>
        </p:blipFill>
        <p:spPr>
          <a:xfrm>
            <a:off x="152400" y="3304308"/>
            <a:ext cx="4114800" cy="3553691"/>
          </a:xfrm>
        </p:spPr>
      </p:pic>
      <p:pic>
        <p:nvPicPr>
          <p:cNvPr id="7" name="Content Placeholder 6"/>
          <p:cNvPicPr>
            <a:picLocks noGrp="1" noChangeAspect="1"/>
          </p:cNvPicPr>
          <p:nvPr>
            <p:ph sz="half" idx="2"/>
          </p:nvPr>
        </p:nvPicPr>
        <p:blipFill>
          <a:blip r:embed="rId4">
            <a:extLst>
              <a:ext uri="{28A0092B-C50C-407E-A947-70E740481C1C}">
                <a14:useLocalDpi xmlns:a14="http://schemas.microsoft.com/office/drawing/2010/main"/>
              </a:ext>
            </a:extLst>
          </a:blip>
          <a:stretch>
            <a:fillRect/>
          </a:stretch>
        </p:blipFill>
        <p:spPr>
          <a:xfrm>
            <a:off x="4489579" y="3304308"/>
            <a:ext cx="4648201" cy="3486150"/>
          </a:xfrm>
        </p:spPr>
      </p:pic>
    </p:spTree>
    <p:extLst>
      <p:ext uri="{BB962C8B-B14F-4D97-AF65-F5344CB8AC3E}">
        <p14:creationId xmlns:p14="http://schemas.microsoft.com/office/powerpoint/2010/main" val="31161491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273050"/>
            <a:ext cx="8229600" cy="1162050"/>
          </a:xfrm>
        </p:spPr>
        <p:txBody>
          <a:bodyPr/>
          <a:lstStyle/>
          <a:p>
            <a:r>
              <a:rPr lang="en-GB" sz="3600" dirty="0"/>
              <a:t>Tim </a:t>
            </a:r>
            <a:r>
              <a:rPr lang="en-GB" sz="3600" dirty="0" err="1"/>
              <a:t>ahli</a:t>
            </a:r>
            <a:r>
              <a:rPr lang="en-GB" sz="3600" dirty="0"/>
              <a:t> </a:t>
            </a:r>
            <a:r>
              <a:rPr lang="en-GB" sz="3600" dirty="0" err="1"/>
              <a:t>itu</a:t>
            </a:r>
            <a:r>
              <a:rPr lang="en-GB" sz="3600" dirty="0"/>
              <a:t> </a:t>
            </a:r>
            <a:r>
              <a:rPr lang="en-GB" sz="3600" dirty="0" err="1"/>
              <a:t>mengusulkan</a:t>
            </a:r>
            <a:r>
              <a:rPr lang="en-GB" sz="3600" dirty="0"/>
              <a:t> </a:t>
            </a:r>
            <a:r>
              <a:rPr lang="en-GB" sz="3600" dirty="0" err="1"/>
              <a:t>tiga</a:t>
            </a:r>
            <a:r>
              <a:rPr lang="en-GB" sz="3600" dirty="0"/>
              <a:t> </a:t>
            </a:r>
            <a:r>
              <a:rPr lang="en-GB" sz="3600" dirty="0" err="1"/>
              <a:t>tanggal</a:t>
            </a:r>
            <a:r>
              <a:rPr lang="en-GB" sz="3600" dirty="0"/>
              <a:t> – </a:t>
            </a:r>
            <a:r>
              <a:rPr lang="en-GB" sz="3600" dirty="0" err="1"/>
              <a:t>tidak</a:t>
            </a:r>
            <a:r>
              <a:rPr lang="en-GB" sz="3600" dirty="0"/>
              <a:t> </a:t>
            </a:r>
            <a:r>
              <a:rPr lang="en-GB" sz="3600" dirty="0" err="1"/>
              <a:t>satu</a:t>
            </a:r>
            <a:r>
              <a:rPr lang="en-GB" sz="3600" dirty="0"/>
              <a:t> pun yang </a:t>
            </a:r>
            <a:r>
              <a:rPr lang="en-GB" sz="3600" dirty="0" err="1"/>
              <a:t>tepat</a:t>
            </a:r>
            <a:r>
              <a:rPr lang="en-GB" sz="3600" dirty="0"/>
              <a:t>:</a:t>
            </a:r>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5486400" y="1570382"/>
            <a:ext cx="3200400" cy="5287617"/>
          </a:xfrm>
        </p:spPr>
      </p:pic>
      <p:sp>
        <p:nvSpPr>
          <p:cNvPr id="6" name="Text Placeholder 5"/>
          <p:cNvSpPr>
            <a:spLocks noGrp="1"/>
          </p:cNvSpPr>
          <p:nvPr>
            <p:ph type="body" sz="half" idx="2"/>
          </p:nvPr>
        </p:nvSpPr>
        <p:spPr>
          <a:xfrm>
            <a:off x="228600" y="1828800"/>
            <a:ext cx="4800600" cy="4572000"/>
          </a:xfrm>
        </p:spPr>
        <p:txBody>
          <a:bodyPr/>
          <a:lstStyle/>
          <a:p>
            <a:pPr marL="285750" indent="-285750">
              <a:buFont typeface="Arial" panose="020B0604020202020204" pitchFamily="34" charset="0"/>
              <a:buChar char="•"/>
            </a:pPr>
            <a:r>
              <a:rPr lang="en-GB" sz="2400" b="1" dirty="0" err="1"/>
              <a:t>Prasasti</a:t>
            </a:r>
            <a:r>
              <a:rPr lang="en-GB" sz="2400" b="1" dirty="0"/>
              <a:t> </a:t>
            </a:r>
            <a:r>
              <a:rPr lang="en-GB" sz="2400" b="1" dirty="0" err="1"/>
              <a:t>Kayu</a:t>
            </a:r>
            <a:r>
              <a:rPr lang="en-GB" sz="2400" b="1" dirty="0"/>
              <a:t> Ara </a:t>
            </a:r>
            <a:r>
              <a:rPr lang="en-GB" sz="2400" b="1" dirty="0" err="1"/>
              <a:t>Hiwang</a:t>
            </a:r>
            <a:r>
              <a:rPr lang="en-GB" sz="2400" b="1" dirty="0"/>
              <a:t> </a:t>
            </a:r>
            <a:r>
              <a:rPr lang="en-GB" sz="2400" b="1" dirty="0" err="1"/>
              <a:t>dari</a:t>
            </a:r>
            <a:r>
              <a:rPr lang="en-GB" sz="2400" b="1" dirty="0"/>
              <a:t> 901 </a:t>
            </a:r>
            <a:r>
              <a:rPr lang="en-GB" sz="2400" dirty="0"/>
              <a:t>(</a:t>
            </a:r>
            <a:r>
              <a:rPr lang="en-GB" sz="2400" dirty="0" err="1"/>
              <a:t>Mataram</a:t>
            </a:r>
            <a:r>
              <a:rPr lang="en-GB" sz="2400" dirty="0"/>
              <a:t> </a:t>
            </a:r>
            <a:r>
              <a:rPr lang="en-GB" sz="2400" dirty="0" err="1"/>
              <a:t>Pertama</a:t>
            </a:r>
            <a:r>
              <a:rPr lang="en-GB" sz="2400" dirty="0"/>
              <a:t>, </a:t>
            </a:r>
            <a:r>
              <a:rPr lang="en-GB" sz="2400" dirty="0" err="1"/>
              <a:t>Prasasti</a:t>
            </a:r>
            <a:r>
              <a:rPr lang="en-GB" sz="2400" dirty="0"/>
              <a:t> </a:t>
            </a:r>
            <a:r>
              <a:rPr lang="en-GB" sz="2400" dirty="0" err="1"/>
              <a:t>Sima</a:t>
            </a:r>
            <a:r>
              <a:rPr lang="en-GB" sz="2400" dirty="0"/>
              <a:t>)</a:t>
            </a:r>
          </a:p>
          <a:p>
            <a:pPr marL="285750" indent="-285750">
              <a:buFont typeface="Arial" panose="020B0604020202020204" pitchFamily="34" charset="0"/>
              <a:buChar char="•"/>
            </a:pPr>
            <a:r>
              <a:rPr lang="en-GB" sz="2400" b="1" dirty="0" err="1"/>
              <a:t>Perjanjian</a:t>
            </a:r>
            <a:r>
              <a:rPr lang="en-GB" sz="2400" b="1" dirty="0"/>
              <a:t> </a:t>
            </a:r>
            <a:r>
              <a:rPr lang="en-GB" sz="2400" b="1" dirty="0" err="1"/>
              <a:t>Giyanti</a:t>
            </a:r>
            <a:r>
              <a:rPr lang="en-GB" sz="2400" b="1" dirty="0"/>
              <a:t> (13 Feb 1755</a:t>
            </a:r>
            <a:r>
              <a:rPr lang="en-GB" sz="2400" dirty="0"/>
              <a:t>– </a:t>
            </a:r>
            <a:r>
              <a:rPr lang="en-GB" sz="2400" dirty="0" err="1"/>
              <a:t>Palihan</a:t>
            </a:r>
            <a:r>
              <a:rPr lang="en-GB" sz="2400" dirty="0"/>
              <a:t> </a:t>
            </a:r>
            <a:r>
              <a:rPr lang="en-GB" sz="2400" dirty="0" err="1"/>
              <a:t>Negari</a:t>
            </a:r>
            <a:r>
              <a:rPr lang="en-GB" sz="2400" dirty="0"/>
              <a:t> </a:t>
            </a:r>
            <a:r>
              <a:rPr lang="en-GB" sz="2400" dirty="0" err="1"/>
              <a:t>antara</a:t>
            </a:r>
            <a:r>
              <a:rPr lang="en-GB" sz="2400" dirty="0"/>
              <a:t> </a:t>
            </a:r>
            <a:r>
              <a:rPr lang="en-GB" sz="2400" dirty="0" err="1"/>
              <a:t>Yogya</a:t>
            </a:r>
            <a:r>
              <a:rPr lang="en-GB" sz="2400" dirty="0"/>
              <a:t> dan Surakarta </a:t>
            </a:r>
            <a:r>
              <a:rPr lang="en-GB" sz="2400" dirty="0" err="1"/>
              <a:t>setelah</a:t>
            </a:r>
            <a:r>
              <a:rPr lang="en-GB" sz="2400" dirty="0"/>
              <a:t> </a:t>
            </a:r>
            <a:r>
              <a:rPr lang="en-GB" sz="2400" dirty="0" err="1"/>
              <a:t>Perang</a:t>
            </a:r>
            <a:r>
              <a:rPr lang="en-GB" sz="2400" dirty="0"/>
              <a:t> </a:t>
            </a:r>
            <a:r>
              <a:rPr lang="en-GB" sz="2400" dirty="0" err="1"/>
              <a:t>Giyanti</a:t>
            </a:r>
            <a:endParaRPr lang="en-GB" sz="2400" dirty="0"/>
          </a:p>
          <a:p>
            <a:pPr marL="285750" indent="-285750">
              <a:buFont typeface="Arial" panose="020B0604020202020204" pitchFamily="34" charset="0"/>
              <a:buChar char="•"/>
            </a:pPr>
            <a:r>
              <a:rPr lang="en-GB" sz="2400" b="1" dirty="0" err="1"/>
              <a:t>Pertempuran</a:t>
            </a:r>
            <a:r>
              <a:rPr lang="en-GB" sz="2400" b="1" dirty="0"/>
              <a:t> di </a:t>
            </a:r>
            <a:r>
              <a:rPr lang="en-GB" sz="2400" b="1" dirty="0" err="1"/>
              <a:t>Kroya</a:t>
            </a:r>
            <a:r>
              <a:rPr lang="en-GB" sz="2400" b="1" dirty="0"/>
              <a:t> di </a:t>
            </a:r>
            <a:r>
              <a:rPr lang="en-GB" sz="2400" b="1" dirty="0" err="1"/>
              <a:t>Banyumas</a:t>
            </a:r>
            <a:r>
              <a:rPr lang="en-GB" sz="2400" b="1" dirty="0"/>
              <a:t> (1 </a:t>
            </a:r>
            <a:r>
              <a:rPr lang="en-GB" sz="2400" b="1" dirty="0" err="1"/>
              <a:t>Oktober</a:t>
            </a:r>
            <a:r>
              <a:rPr lang="en-GB" sz="2400" b="1" dirty="0"/>
              <a:t> 1828) </a:t>
            </a:r>
            <a:r>
              <a:rPr lang="en-GB" sz="2400" dirty="0" err="1"/>
              <a:t>waktu</a:t>
            </a:r>
            <a:r>
              <a:rPr lang="en-GB" sz="2400" dirty="0"/>
              <a:t> </a:t>
            </a:r>
            <a:r>
              <a:rPr lang="en-GB" sz="2400" dirty="0" err="1"/>
              <a:t>pasukan</a:t>
            </a:r>
            <a:r>
              <a:rPr lang="en-GB" sz="2400" dirty="0"/>
              <a:t> </a:t>
            </a:r>
            <a:r>
              <a:rPr lang="en-GB" sz="2400" dirty="0" err="1"/>
              <a:t>panglima</a:t>
            </a:r>
            <a:r>
              <a:rPr lang="en-GB" sz="2400" dirty="0"/>
              <a:t> DN, </a:t>
            </a:r>
            <a:r>
              <a:rPr lang="en-GB" sz="2400" dirty="0" err="1"/>
              <a:t>Sentot</a:t>
            </a:r>
            <a:r>
              <a:rPr lang="en-GB" sz="2400" dirty="0"/>
              <a:t> Ali </a:t>
            </a:r>
            <a:r>
              <a:rPr lang="en-GB" sz="2400" dirty="0" err="1"/>
              <a:t>Basah</a:t>
            </a:r>
            <a:r>
              <a:rPr lang="en-GB" sz="2400" dirty="0"/>
              <a:t>, </a:t>
            </a:r>
            <a:r>
              <a:rPr lang="en-GB" sz="2400" dirty="0" err="1"/>
              <a:t>mengaru-birukan</a:t>
            </a:r>
            <a:r>
              <a:rPr lang="en-GB" sz="2400" dirty="0"/>
              <a:t> </a:t>
            </a:r>
            <a:r>
              <a:rPr lang="en-GB" sz="2400" dirty="0" err="1"/>
              <a:t>pasukan</a:t>
            </a:r>
            <a:r>
              <a:rPr lang="en-GB" sz="2400" dirty="0"/>
              <a:t> </a:t>
            </a:r>
            <a:r>
              <a:rPr lang="en-GB" sz="2400" dirty="0" err="1"/>
              <a:t>gerak</a:t>
            </a:r>
            <a:r>
              <a:rPr lang="en-GB" sz="2400" dirty="0"/>
              <a:t> </a:t>
            </a:r>
            <a:r>
              <a:rPr lang="en-GB" sz="2400" dirty="0" err="1"/>
              <a:t>cepat</a:t>
            </a:r>
            <a:r>
              <a:rPr lang="en-GB" sz="2400" dirty="0"/>
              <a:t> ke-8 di </a:t>
            </a:r>
            <a:r>
              <a:rPr lang="en-GB" sz="2400" dirty="0" err="1"/>
              <a:t>bawah</a:t>
            </a:r>
            <a:r>
              <a:rPr lang="en-GB" sz="2400" dirty="0"/>
              <a:t> </a:t>
            </a:r>
            <a:r>
              <a:rPr lang="en-GB" sz="2400" dirty="0" err="1"/>
              <a:t>komando</a:t>
            </a:r>
            <a:r>
              <a:rPr lang="en-GB" sz="2400" dirty="0"/>
              <a:t> Mayor Frederik Willem </a:t>
            </a:r>
            <a:r>
              <a:rPr lang="en-GB" sz="2400" dirty="0" err="1"/>
              <a:t>Buschkens</a:t>
            </a:r>
            <a:r>
              <a:rPr lang="en-GB" sz="2400" dirty="0"/>
              <a:t> (1795-1869)</a:t>
            </a:r>
          </a:p>
        </p:txBody>
      </p:sp>
    </p:spTree>
    <p:extLst>
      <p:ext uri="{BB962C8B-B14F-4D97-AF65-F5344CB8AC3E}">
        <p14:creationId xmlns:p14="http://schemas.microsoft.com/office/powerpoint/2010/main" val="10371730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Title 9"/>
          <p:cNvSpPr>
            <a:spLocks noGrp="1"/>
          </p:cNvSpPr>
          <p:nvPr>
            <p:ph type="title"/>
          </p:nvPr>
        </p:nvSpPr>
        <p:spPr>
          <a:xfrm>
            <a:off x="0" y="-152400"/>
            <a:ext cx="9144000" cy="3276600"/>
          </a:xfrm>
        </p:spPr>
        <p:txBody>
          <a:bodyPr/>
          <a:lstStyle/>
          <a:p>
            <a:r>
              <a:rPr lang="en-GB" sz="2800" b="1" dirty="0"/>
              <a:t>Pada </a:t>
            </a:r>
            <a:r>
              <a:rPr lang="en-GB" sz="2800" b="1" dirty="0" err="1"/>
              <a:t>akhirnya</a:t>
            </a:r>
            <a:r>
              <a:rPr lang="en-GB" sz="2800" b="1" dirty="0"/>
              <a:t>, </a:t>
            </a:r>
            <a:r>
              <a:rPr lang="en-GB" sz="2800" b="1" dirty="0" err="1"/>
              <a:t>tanggal</a:t>
            </a:r>
            <a:r>
              <a:rPr lang="en-GB" sz="2800" b="1" dirty="0"/>
              <a:t> yang </a:t>
            </a:r>
            <a:r>
              <a:rPr lang="en-GB" sz="2800" b="1" dirty="0" err="1"/>
              <a:t>dipilih</a:t>
            </a:r>
            <a:r>
              <a:rPr lang="en-GB" sz="2800" b="1" dirty="0"/>
              <a:t> </a:t>
            </a:r>
            <a:r>
              <a:rPr lang="en-GB" sz="2800" b="1" dirty="0" err="1"/>
              <a:t>adalah</a:t>
            </a:r>
            <a:r>
              <a:rPr lang="en-GB" sz="2800" b="1" dirty="0"/>
              <a:t> yang paling </a:t>
            </a:r>
            <a:r>
              <a:rPr lang="en-GB" sz="2800" b="1" dirty="0" err="1"/>
              <a:t>tua</a:t>
            </a:r>
            <a:r>
              <a:rPr lang="en-GB" sz="2800" b="1" dirty="0"/>
              <a:t> – </a:t>
            </a:r>
            <a:r>
              <a:rPr lang="en-GB" sz="2800" b="1" dirty="0" err="1"/>
              <a:t>yaitu</a:t>
            </a:r>
            <a:r>
              <a:rPr lang="en-GB" sz="2800" b="1" dirty="0"/>
              <a:t> </a:t>
            </a:r>
            <a:r>
              <a:rPr lang="en-GB" sz="2800" b="1" dirty="0" err="1"/>
              <a:t>Prasasti</a:t>
            </a:r>
            <a:r>
              <a:rPr lang="en-GB" sz="2800" b="1" dirty="0"/>
              <a:t> Kayu Ara </a:t>
            </a:r>
            <a:r>
              <a:rPr lang="en-GB" sz="2800" b="1" dirty="0" err="1"/>
              <a:t>Hiwang</a:t>
            </a:r>
            <a:r>
              <a:rPr lang="en-GB" sz="2800" b="1" dirty="0"/>
              <a:t> </a:t>
            </a:r>
            <a:r>
              <a:rPr lang="en-GB" sz="2800" b="1" dirty="0" err="1"/>
              <a:t>dari</a:t>
            </a:r>
            <a:r>
              <a:rPr lang="en-GB" sz="2800" b="1" dirty="0"/>
              <a:t> 901 yang </a:t>
            </a:r>
            <a:r>
              <a:rPr lang="en-GB" sz="2800" b="1" dirty="0" err="1"/>
              <a:t>membuat</a:t>
            </a:r>
            <a:r>
              <a:rPr lang="en-GB" sz="2800" b="1" dirty="0"/>
              <a:t> </a:t>
            </a:r>
            <a:r>
              <a:rPr lang="en-GB" sz="2800" b="1" dirty="0" err="1"/>
              <a:t>Purworejo</a:t>
            </a:r>
            <a:r>
              <a:rPr lang="en-GB" sz="2800" b="1" dirty="0"/>
              <a:t> </a:t>
            </a:r>
            <a:r>
              <a:rPr lang="en-GB" sz="2800" b="1" dirty="0" err="1"/>
              <a:t>lebih</a:t>
            </a:r>
            <a:r>
              <a:rPr lang="en-GB" sz="2800" b="1" dirty="0"/>
              <a:t> </a:t>
            </a:r>
            <a:r>
              <a:rPr lang="en-GB" sz="2800" b="1" dirty="0" err="1"/>
              <a:t>tua</a:t>
            </a:r>
            <a:r>
              <a:rPr lang="en-GB" sz="2800" b="1" dirty="0"/>
              <a:t> </a:t>
            </a:r>
            <a:r>
              <a:rPr lang="en-GB" sz="2800" b="1" dirty="0" err="1"/>
              <a:t>dari</a:t>
            </a:r>
            <a:r>
              <a:rPr lang="en-GB" sz="2800" b="1" dirty="0"/>
              <a:t> Kerajaan Kediri (1042-1222), </a:t>
            </a:r>
            <a:r>
              <a:rPr lang="en-GB" sz="2800" b="1" dirty="0" err="1"/>
              <a:t>Majapahit</a:t>
            </a:r>
            <a:r>
              <a:rPr lang="en-GB" sz="2800" b="1" dirty="0"/>
              <a:t> (1293-1510) dan </a:t>
            </a:r>
            <a:r>
              <a:rPr lang="en-GB" sz="2800" b="1" dirty="0" err="1"/>
              <a:t>tentu</a:t>
            </a:r>
            <a:r>
              <a:rPr lang="en-GB" sz="2800" b="1" dirty="0"/>
              <a:t> Yogyakarta </a:t>
            </a:r>
            <a:r>
              <a:rPr lang="en-GB" sz="2800" b="1" dirty="0" err="1"/>
              <a:t>sendiri</a:t>
            </a:r>
            <a:r>
              <a:rPr lang="en-GB" sz="2800" b="1" dirty="0"/>
              <a:t> yang </a:t>
            </a:r>
            <a:r>
              <a:rPr lang="en-GB" sz="2800" b="1" dirty="0" err="1"/>
              <a:t>masih</a:t>
            </a:r>
            <a:r>
              <a:rPr lang="en-GB" sz="2800" b="1" dirty="0"/>
              <a:t> </a:t>
            </a:r>
            <a:r>
              <a:rPr lang="en-GB" sz="2800" b="1" dirty="0" err="1"/>
              <a:t>jabang</a:t>
            </a:r>
            <a:r>
              <a:rPr lang="en-GB" sz="2800" b="1" dirty="0"/>
              <a:t> </a:t>
            </a:r>
            <a:r>
              <a:rPr lang="en-GB" sz="2800" b="1" dirty="0" err="1"/>
              <a:t>bayi</a:t>
            </a:r>
            <a:r>
              <a:rPr lang="en-GB" sz="2800" b="1" dirty="0"/>
              <a:t> (1755)</a:t>
            </a:r>
          </a:p>
        </p:txBody>
      </p:sp>
      <p:pic>
        <p:nvPicPr>
          <p:cNvPr id="7" name="Content Placeholder 6"/>
          <p:cNvPicPr>
            <a:picLocks noGrp="1" noChangeAspect="1"/>
          </p:cNvPicPr>
          <p:nvPr>
            <p:ph sz="half" idx="1"/>
          </p:nvPr>
        </p:nvPicPr>
        <p:blipFill>
          <a:blip r:embed="rId3">
            <a:extLst>
              <a:ext uri="{28A0092B-C50C-407E-A947-70E740481C1C}">
                <a14:useLocalDpi xmlns:a14="http://schemas.microsoft.com/office/drawing/2010/main"/>
              </a:ext>
            </a:extLst>
          </a:blip>
          <a:stretch>
            <a:fillRect/>
          </a:stretch>
        </p:blipFill>
        <p:spPr>
          <a:xfrm>
            <a:off x="381001" y="2765428"/>
            <a:ext cx="3733800" cy="4067172"/>
          </a:xfrm>
        </p:spPr>
      </p:pic>
      <p:pic>
        <p:nvPicPr>
          <p:cNvPr id="12" name="Content Placeholder 6" descr="THINKER_side_columns.jpg"/>
          <p:cNvPicPr>
            <a:picLocks noGrp="1" noChangeAspect="1"/>
          </p:cNvPicPr>
          <p:nvPr>
            <p:ph sz="half" idx="2"/>
          </p:nvPr>
        </p:nvPicPr>
        <p:blipFill>
          <a:blip r:embed="rId4">
            <a:extLst>
              <a:ext uri="{28A0092B-C50C-407E-A947-70E740481C1C}">
                <a14:useLocalDpi xmlns:a14="http://schemas.microsoft.com/office/drawing/2010/main"/>
              </a:ext>
            </a:extLst>
          </a:blip>
          <a:stretch>
            <a:fillRect/>
          </a:stretch>
        </p:blipFill>
        <p:spPr>
          <a:xfrm>
            <a:off x="5181600" y="2790828"/>
            <a:ext cx="2743200" cy="3995734"/>
          </a:xfrm>
        </p:spPr>
      </p:pic>
    </p:spTree>
    <p:extLst>
      <p:ext uri="{BB962C8B-B14F-4D97-AF65-F5344CB8AC3E}">
        <p14:creationId xmlns:p14="http://schemas.microsoft.com/office/powerpoint/2010/main" val="41457561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0" y="685800"/>
            <a:ext cx="9144000" cy="731838"/>
          </a:xfrm>
        </p:spPr>
        <p:txBody>
          <a:bodyPr/>
          <a:lstStyle/>
          <a:p>
            <a:r>
              <a:rPr lang="en-GB" sz="3200" b="1" dirty="0" err="1"/>
              <a:t>Namun</a:t>
            </a:r>
            <a:r>
              <a:rPr lang="en-GB" sz="3200" b="1" dirty="0"/>
              <a:t>, </a:t>
            </a:r>
            <a:r>
              <a:rPr lang="en-GB" sz="3200" b="1" dirty="0" err="1"/>
              <a:t>jawaban</a:t>
            </a:r>
            <a:r>
              <a:rPr lang="en-GB" sz="3200" b="1" dirty="0"/>
              <a:t> yang </a:t>
            </a:r>
            <a:r>
              <a:rPr lang="en-GB" sz="3200" b="1" dirty="0" err="1"/>
              <a:t>tepat</a:t>
            </a:r>
            <a:r>
              <a:rPr lang="en-GB" sz="3200" b="1" dirty="0"/>
              <a:t> </a:t>
            </a:r>
            <a:r>
              <a:rPr lang="en-GB" sz="3200" b="1" dirty="0" err="1"/>
              <a:t>seharusnya</a:t>
            </a:r>
            <a:r>
              <a:rPr lang="en-GB" sz="3200" b="1" dirty="0"/>
              <a:t> </a:t>
            </a:r>
            <a:r>
              <a:rPr lang="en-GB" sz="3200" b="1" dirty="0" err="1"/>
              <a:t>dicari</a:t>
            </a:r>
            <a:r>
              <a:rPr lang="en-GB" sz="3200" b="1" dirty="0"/>
              <a:t> di </a:t>
            </a:r>
            <a:r>
              <a:rPr lang="en-GB" sz="3200" b="1" dirty="0" err="1"/>
              <a:t>Arsip</a:t>
            </a:r>
            <a:r>
              <a:rPr lang="en-GB" sz="3200" b="1" dirty="0"/>
              <a:t> </a:t>
            </a:r>
            <a:r>
              <a:rPr lang="en-GB" sz="3200" b="1" dirty="0" err="1"/>
              <a:t>Kolonial</a:t>
            </a:r>
            <a:r>
              <a:rPr lang="en-GB" sz="3200" b="1" dirty="0"/>
              <a:t> Belanda yang </a:t>
            </a:r>
            <a:r>
              <a:rPr lang="en-GB" sz="3200" b="1" dirty="0" err="1"/>
              <a:t>tersimpan</a:t>
            </a:r>
            <a:r>
              <a:rPr lang="en-GB" sz="3200" b="1" dirty="0"/>
              <a:t> di ANRI</a:t>
            </a:r>
          </a:p>
        </p:txBody>
      </p:sp>
      <p:pic>
        <p:nvPicPr>
          <p:cNvPr id="7" name="Content Placeholder 4" descr="Arsip Daerah_layanan1.jpg"/>
          <p:cNvPicPr>
            <a:picLocks noGrp="1" noChangeAspect="1"/>
          </p:cNvPicPr>
          <p:nvPr>
            <p:ph sz="half" idx="1"/>
          </p:nvPr>
        </p:nvPicPr>
        <p:blipFill>
          <a:blip r:embed="rId3">
            <a:extLst>
              <a:ext uri="{28A0092B-C50C-407E-A947-70E740481C1C}">
                <a14:useLocalDpi xmlns:a14="http://schemas.microsoft.com/office/drawing/2010/main"/>
              </a:ext>
            </a:extLst>
          </a:blip>
          <a:srcRect/>
          <a:stretch>
            <a:fillRect/>
          </a:stretch>
        </p:blipFill>
        <p:spPr>
          <a:xfrm>
            <a:off x="625286" y="2060668"/>
            <a:ext cx="3581399" cy="4419600"/>
          </a:xfrm>
        </p:spPr>
      </p:pic>
      <p:pic>
        <p:nvPicPr>
          <p:cNvPr id="8" name="Picture 6" descr="ANRI2-Ampera-300x130.jpg"/>
          <p:cNvPicPr>
            <a:picLocks noGrp="1" noChangeAspect="1"/>
          </p:cNvPicPr>
          <p:nvPr>
            <p:ph sz="half" idx="2"/>
          </p:nvPr>
        </p:nvPicPr>
        <p:blipFill>
          <a:blip r:embed="rId4">
            <a:extLst>
              <a:ext uri="{28A0092B-C50C-407E-A947-70E740481C1C}">
                <a14:useLocalDpi xmlns:a14="http://schemas.microsoft.com/office/drawing/2010/main"/>
              </a:ext>
            </a:extLst>
          </a:blip>
          <a:srcRect/>
          <a:stretch>
            <a:fillRect/>
          </a:stretch>
        </p:blipFill>
        <p:spPr bwMode="auto">
          <a:xfrm>
            <a:off x="5024721" y="2060668"/>
            <a:ext cx="3886200" cy="4419600"/>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495D3-8237-4442-A2AF-D260FD5F2291}"/>
              </a:ext>
            </a:extLst>
          </p:cNvPr>
          <p:cNvSpPr>
            <a:spLocks noGrp="1"/>
          </p:cNvSpPr>
          <p:nvPr>
            <p:ph type="title"/>
          </p:nvPr>
        </p:nvSpPr>
        <p:spPr>
          <a:xfrm>
            <a:off x="152400" y="152400"/>
            <a:ext cx="9144000" cy="1904999"/>
          </a:xfrm>
        </p:spPr>
        <p:txBody>
          <a:bodyPr/>
          <a:lstStyle/>
          <a:p>
            <a:r>
              <a:rPr lang="en-GB" sz="2800" b="1" dirty="0"/>
              <a:t>Di </a:t>
            </a:r>
            <a:r>
              <a:rPr lang="en-GB" sz="2800" b="1" dirty="0" err="1"/>
              <a:t>sana</a:t>
            </a:r>
            <a:r>
              <a:rPr lang="en-GB" sz="2800" b="1" dirty="0"/>
              <a:t>, </a:t>
            </a:r>
            <a:r>
              <a:rPr lang="en-GB" sz="2800" b="1" dirty="0" err="1"/>
              <a:t>kita</a:t>
            </a:r>
            <a:r>
              <a:rPr lang="en-GB" sz="2800" b="1" dirty="0"/>
              <a:t> </a:t>
            </a:r>
            <a:r>
              <a:rPr lang="en-GB" sz="2800" b="1" dirty="0" err="1"/>
              <a:t>bisa</a:t>
            </a:r>
            <a:r>
              <a:rPr lang="en-GB" sz="2800" b="1" dirty="0"/>
              <a:t> </a:t>
            </a:r>
            <a:r>
              <a:rPr lang="en-GB" sz="2800" b="1" dirty="0" err="1"/>
              <a:t>membaca</a:t>
            </a:r>
            <a:r>
              <a:rPr lang="en-GB" sz="2800" b="1" dirty="0"/>
              <a:t> </a:t>
            </a:r>
            <a:r>
              <a:rPr lang="en-GB" sz="2800" b="1" dirty="0" err="1"/>
              <a:t>laporan</a:t>
            </a:r>
            <a:r>
              <a:rPr lang="en-GB" sz="2800" b="1" dirty="0"/>
              <a:t> </a:t>
            </a:r>
            <a:r>
              <a:rPr lang="en-GB" sz="2800" b="1" dirty="0" err="1"/>
              <a:t>Komisaris</a:t>
            </a:r>
            <a:r>
              <a:rPr lang="en-GB" sz="2800" b="1" dirty="0"/>
              <a:t> </a:t>
            </a:r>
            <a:r>
              <a:rPr lang="en-GB" sz="2800" b="1" dirty="0" err="1"/>
              <a:t>untuk</a:t>
            </a:r>
            <a:r>
              <a:rPr lang="en-GB" sz="2800" b="1" dirty="0"/>
              <a:t> </a:t>
            </a:r>
            <a:r>
              <a:rPr lang="en-GB" sz="2800" b="1" dirty="0" err="1"/>
              <a:t>Urusan</a:t>
            </a:r>
            <a:r>
              <a:rPr lang="en-GB" sz="2800" b="1" dirty="0"/>
              <a:t> Daerah Kerajaan, Pieter Herbert Baron Van </a:t>
            </a:r>
            <a:r>
              <a:rPr lang="en-GB" sz="2800" b="1" dirty="0" err="1"/>
              <a:t>Lawick</a:t>
            </a:r>
            <a:r>
              <a:rPr lang="en-GB" sz="2800" b="1" dirty="0"/>
              <a:t> van Pabst, Semarang, 20 April 1831 no. 996 (</a:t>
            </a:r>
            <a:r>
              <a:rPr lang="en-GB" sz="2800" b="1" dirty="0" err="1"/>
              <a:t>Arsip</a:t>
            </a:r>
            <a:r>
              <a:rPr lang="en-GB" sz="2800" b="1" dirty="0"/>
              <a:t> </a:t>
            </a:r>
            <a:r>
              <a:rPr lang="en-GB" sz="2800" b="1" dirty="0" err="1"/>
              <a:t>Residentie</a:t>
            </a:r>
            <a:r>
              <a:rPr lang="en-GB" sz="2800" b="1" dirty="0"/>
              <a:t> </a:t>
            </a:r>
            <a:r>
              <a:rPr lang="en-GB" sz="2800" b="1" dirty="0" err="1"/>
              <a:t>Bagelen</a:t>
            </a:r>
            <a:r>
              <a:rPr lang="en-GB" sz="2800" b="1" dirty="0"/>
              <a:t> 5/10)</a:t>
            </a:r>
            <a:endParaRPr lang="en-GB" sz="4000" dirty="0"/>
          </a:p>
        </p:txBody>
      </p:sp>
      <p:pic>
        <p:nvPicPr>
          <p:cNvPr id="6" name="Content Placeholder 5" descr="A portrait of a person&#10;&#10;Description automatically generated">
            <a:extLst>
              <a:ext uri="{FF2B5EF4-FFF2-40B4-BE49-F238E27FC236}">
                <a16:creationId xmlns:a16="http://schemas.microsoft.com/office/drawing/2014/main" id="{A9B2A285-E71C-491E-817B-D19DDBC36DD3}"/>
              </a:ext>
            </a:extLst>
          </p:cNvPr>
          <p:cNvPicPr>
            <a:picLocks noGrp="1" noChangeAspect="1"/>
          </p:cNvPicPr>
          <p:nvPr>
            <p:ph sz="half" idx="1"/>
          </p:nvPr>
        </p:nvPicPr>
        <p:blipFill rotWithShape="1">
          <a:blip r:embed="rId3" cstate="screen">
            <a:extLst>
              <a:ext uri="{28A0092B-C50C-407E-A947-70E740481C1C}">
                <a14:useLocalDpi xmlns:a14="http://schemas.microsoft.com/office/drawing/2010/main"/>
              </a:ext>
            </a:extLst>
          </a:blip>
          <a:srcRect/>
          <a:stretch/>
        </p:blipFill>
        <p:spPr>
          <a:xfrm>
            <a:off x="136849" y="2743201"/>
            <a:ext cx="2830285" cy="3962399"/>
          </a:xfrm>
        </p:spPr>
      </p:pic>
      <p:sp>
        <p:nvSpPr>
          <p:cNvPr id="4" name="Content Placeholder 3">
            <a:extLst>
              <a:ext uri="{FF2B5EF4-FFF2-40B4-BE49-F238E27FC236}">
                <a16:creationId xmlns:a16="http://schemas.microsoft.com/office/drawing/2014/main" id="{8A5FA85E-AEF1-4145-8321-258D0C663265}"/>
              </a:ext>
            </a:extLst>
          </p:cNvPr>
          <p:cNvSpPr>
            <a:spLocks noGrp="1"/>
          </p:cNvSpPr>
          <p:nvPr>
            <p:ph sz="half" idx="2"/>
          </p:nvPr>
        </p:nvSpPr>
        <p:spPr>
          <a:xfrm>
            <a:off x="3200400" y="1981200"/>
            <a:ext cx="5638800" cy="4495799"/>
          </a:xfrm>
        </p:spPr>
        <p:txBody>
          <a:bodyPr/>
          <a:lstStyle/>
          <a:p>
            <a:r>
              <a:rPr lang="en-GB" sz="2300" dirty="0" err="1"/>
              <a:t>Dat</a:t>
            </a:r>
            <a:r>
              <a:rPr lang="en-GB" sz="2300" dirty="0"/>
              <a:t> de </a:t>
            </a:r>
            <a:r>
              <a:rPr lang="en-GB" sz="2300" dirty="0" err="1"/>
              <a:t>Residentie</a:t>
            </a:r>
            <a:r>
              <a:rPr lang="en-GB" sz="2300" dirty="0"/>
              <a:t> </a:t>
            </a:r>
            <a:r>
              <a:rPr lang="en-GB" sz="2300" dirty="0" err="1"/>
              <a:t>Bagelen</a:t>
            </a:r>
            <a:r>
              <a:rPr lang="en-GB" sz="2300" dirty="0"/>
              <a:t> </a:t>
            </a:r>
            <a:r>
              <a:rPr lang="en-GB" sz="2300" dirty="0" err="1"/>
              <a:t>zal</a:t>
            </a:r>
            <a:r>
              <a:rPr lang="en-GB" sz="2300" dirty="0"/>
              <a:t> </a:t>
            </a:r>
            <a:r>
              <a:rPr lang="en-GB" sz="2300" dirty="0" err="1"/>
              <a:t>zijn</a:t>
            </a:r>
            <a:r>
              <a:rPr lang="en-GB" sz="2300" dirty="0"/>
              <a:t> </a:t>
            </a:r>
            <a:r>
              <a:rPr lang="en-GB" sz="2300" dirty="0" err="1"/>
              <a:t>verdeeld</a:t>
            </a:r>
            <a:r>
              <a:rPr lang="en-GB" sz="2300" dirty="0"/>
              <a:t> in </a:t>
            </a:r>
            <a:r>
              <a:rPr lang="en-GB" sz="2300" dirty="0" err="1"/>
              <a:t>vier</a:t>
            </a:r>
            <a:r>
              <a:rPr lang="en-GB" sz="2300" dirty="0"/>
              <a:t> </a:t>
            </a:r>
            <a:r>
              <a:rPr lang="en-GB" sz="2300" dirty="0" err="1"/>
              <a:t>Regentschappen</a:t>
            </a:r>
            <a:r>
              <a:rPr lang="en-GB" sz="2300" dirty="0"/>
              <a:t> (</a:t>
            </a:r>
            <a:r>
              <a:rPr lang="en-GB" sz="2300" i="1" dirty="0" err="1"/>
              <a:t>Besluit</a:t>
            </a:r>
            <a:r>
              <a:rPr lang="en-GB" sz="2300" dirty="0"/>
              <a:t> 18 December 1830 no. 1):</a:t>
            </a:r>
          </a:p>
          <a:p>
            <a:r>
              <a:rPr lang="en-GB" sz="2300" dirty="0" err="1"/>
              <a:t>Bringkelan</a:t>
            </a:r>
            <a:r>
              <a:rPr lang="en-GB" sz="2300" dirty="0"/>
              <a:t>, </a:t>
            </a:r>
            <a:r>
              <a:rPr lang="en-GB" sz="2300" dirty="0" err="1"/>
              <a:t>Semawoen</a:t>
            </a:r>
            <a:r>
              <a:rPr lang="en-GB" sz="2300" dirty="0"/>
              <a:t>[g], </a:t>
            </a:r>
            <a:r>
              <a:rPr lang="en-GB" sz="2300" dirty="0" err="1"/>
              <a:t>Oengaran</a:t>
            </a:r>
            <a:r>
              <a:rPr lang="en-GB" sz="2300" dirty="0"/>
              <a:t> </a:t>
            </a:r>
            <a:r>
              <a:rPr lang="en-GB" sz="2300" dirty="0" err="1"/>
              <a:t>en</a:t>
            </a:r>
            <a:r>
              <a:rPr lang="en-GB" sz="2300" dirty="0"/>
              <a:t> </a:t>
            </a:r>
            <a:r>
              <a:rPr lang="en-GB" sz="2300" dirty="0" err="1"/>
              <a:t>Karang</a:t>
            </a:r>
            <a:r>
              <a:rPr lang="en-GB" sz="2300" dirty="0"/>
              <a:t> </a:t>
            </a:r>
            <a:r>
              <a:rPr lang="en-GB" sz="2300" dirty="0" err="1"/>
              <a:t>Doehoer</a:t>
            </a:r>
            <a:endParaRPr lang="en-GB" sz="2300" dirty="0"/>
          </a:p>
          <a:p>
            <a:r>
              <a:rPr lang="en-GB" sz="2300" dirty="0" err="1"/>
              <a:t>Dit</a:t>
            </a:r>
            <a:r>
              <a:rPr lang="en-GB" sz="2300" dirty="0"/>
              <a:t> is, wat het </a:t>
            </a:r>
            <a:r>
              <a:rPr lang="en-GB" sz="2300" dirty="0" err="1"/>
              <a:t>getal</a:t>
            </a:r>
            <a:r>
              <a:rPr lang="en-GB" sz="2300" dirty="0"/>
              <a:t> </a:t>
            </a:r>
            <a:r>
              <a:rPr lang="en-GB" sz="2300" dirty="0" err="1"/>
              <a:t>behoeft</a:t>
            </a:r>
            <a:r>
              <a:rPr lang="en-GB" sz="2300" dirty="0"/>
              <a:t>, </a:t>
            </a:r>
            <a:r>
              <a:rPr lang="en-GB" sz="2300" dirty="0" err="1"/>
              <a:t>opgevolgd</a:t>
            </a:r>
            <a:r>
              <a:rPr lang="en-GB" sz="2300" dirty="0"/>
              <a:t>, </a:t>
            </a:r>
            <a:r>
              <a:rPr lang="en-GB" sz="2300" dirty="0" err="1"/>
              <a:t>dezelve</a:t>
            </a:r>
            <a:r>
              <a:rPr lang="en-GB" sz="2300" dirty="0"/>
              <a:t> </a:t>
            </a:r>
            <a:r>
              <a:rPr lang="en-GB" sz="2300" dirty="0" err="1"/>
              <a:t>zijn</a:t>
            </a:r>
            <a:r>
              <a:rPr lang="en-GB" sz="2300" dirty="0"/>
              <a:t> </a:t>
            </a:r>
            <a:r>
              <a:rPr lang="en-GB" sz="2300" dirty="0" err="1"/>
              <a:t>ook</a:t>
            </a:r>
            <a:r>
              <a:rPr lang="en-GB" sz="2300" dirty="0"/>
              <a:t> het van </a:t>
            </a:r>
            <a:r>
              <a:rPr lang="en-GB" sz="2300" dirty="0" err="1"/>
              <a:t>namen</a:t>
            </a:r>
            <a:r>
              <a:rPr lang="en-GB" sz="2300" dirty="0"/>
              <a:t> </a:t>
            </a:r>
            <a:r>
              <a:rPr lang="en-GB" sz="2300" dirty="0" err="1"/>
              <a:t>veranderd</a:t>
            </a:r>
            <a:r>
              <a:rPr lang="en-GB" sz="2300" dirty="0"/>
              <a:t>; </a:t>
            </a:r>
            <a:r>
              <a:rPr lang="en-GB" sz="2300" dirty="0" err="1"/>
              <a:t>tevens</a:t>
            </a:r>
            <a:r>
              <a:rPr lang="en-GB" sz="2300" dirty="0"/>
              <a:t> </a:t>
            </a:r>
            <a:r>
              <a:rPr lang="en-GB" sz="2300" dirty="0" err="1"/>
              <a:t>doordient</a:t>
            </a:r>
            <a:r>
              <a:rPr lang="en-GB" sz="2300" dirty="0"/>
              <a:t> het </a:t>
            </a:r>
            <a:r>
              <a:rPr lang="en-GB" sz="2300" dirty="0" err="1"/>
              <a:t>bij</a:t>
            </a:r>
            <a:r>
              <a:rPr lang="en-GB" sz="2300" dirty="0"/>
              <a:t> </a:t>
            </a:r>
            <a:r>
              <a:rPr lang="en-GB" sz="2300" dirty="0" err="1"/>
              <a:t>onderzoek</a:t>
            </a:r>
            <a:r>
              <a:rPr lang="en-GB" sz="2300" dirty="0"/>
              <a:t> is </a:t>
            </a:r>
            <a:r>
              <a:rPr lang="en-GB" sz="2300" dirty="0" err="1"/>
              <a:t>gebleken</a:t>
            </a:r>
            <a:r>
              <a:rPr lang="en-GB" sz="2300" dirty="0"/>
              <a:t> </a:t>
            </a:r>
            <a:r>
              <a:rPr lang="en-GB" sz="2300" dirty="0" err="1"/>
              <a:t>dat</a:t>
            </a:r>
            <a:r>
              <a:rPr lang="en-GB" sz="2300" dirty="0"/>
              <a:t> de</a:t>
            </a:r>
            <a:r>
              <a:rPr lang="nl-NL" sz="2300" dirty="0"/>
              <a:t> Hoofdplaatsen van die Regentschappen, behoorden te worden vastlegt en de naam van een Regentschap behoort te voren de naam welke de hoofdplaats draagt.</a:t>
            </a:r>
            <a:endParaRPr lang="en-GB" sz="2300" dirty="0"/>
          </a:p>
        </p:txBody>
      </p:sp>
    </p:spTree>
    <p:extLst>
      <p:ext uri="{BB962C8B-B14F-4D97-AF65-F5344CB8AC3E}">
        <p14:creationId xmlns:p14="http://schemas.microsoft.com/office/powerpoint/2010/main" val="16838006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35935-DB07-4127-B6A4-ED6F8C433361}"/>
              </a:ext>
            </a:extLst>
          </p:cNvPr>
          <p:cNvSpPr>
            <a:spLocks noGrp="1"/>
          </p:cNvSpPr>
          <p:nvPr>
            <p:ph type="title"/>
          </p:nvPr>
        </p:nvSpPr>
        <p:spPr>
          <a:xfrm>
            <a:off x="0" y="-1"/>
            <a:ext cx="9144000" cy="2254623"/>
          </a:xfrm>
        </p:spPr>
        <p:txBody>
          <a:bodyPr/>
          <a:lstStyle/>
          <a:p>
            <a:r>
              <a:rPr lang="en-GB" sz="3200" b="1" dirty="0"/>
              <a:t>… yang </a:t>
            </a:r>
            <a:r>
              <a:rPr lang="en-GB" sz="3200" b="1" dirty="0" err="1"/>
              <a:t>mengusulkan</a:t>
            </a:r>
            <a:r>
              <a:rPr lang="en-GB" sz="3200" b="1" dirty="0"/>
              <a:t> agar </a:t>
            </a:r>
            <a:r>
              <a:rPr lang="en-GB" sz="3200" b="1" dirty="0" err="1"/>
              <a:t>Bagelen</a:t>
            </a:r>
            <a:r>
              <a:rPr lang="en-GB" sz="3200" b="1" dirty="0"/>
              <a:t> </a:t>
            </a:r>
            <a:r>
              <a:rPr lang="en-GB" sz="3200" b="1" dirty="0" err="1"/>
              <a:t>dibagi</a:t>
            </a:r>
            <a:r>
              <a:rPr lang="en-GB" sz="3200" b="1" dirty="0"/>
              <a:t> </a:t>
            </a:r>
            <a:r>
              <a:rPr lang="en-GB" sz="3200" b="1" dirty="0" err="1"/>
              <a:t>dalam</a:t>
            </a:r>
            <a:r>
              <a:rPr lang="en-GB" sz="3200" b="1" dirty="0"/>
              <a:t> </a:t>
            </a:r>
            <a:r>
              <a:rPr lang="en-GB" sz="3200" b="1" dirty="0" err="1"/>
              <a:t>empat</a:t>
            </a:r>
            <a:r>
              <a:rPr lang="en-GB" sz="3200" b="1" dirty="0"/>
              <a:t> </a:t>
            </a:r>
            <a:r>
              <a:rPr lang="en-GB" sz="3200" b="1" dirty="0" err="1"/>
              <a:t>kabupaten</a:t>
            </a:r>
            <a:r>
              <a:rPr lang="en-GB" sz="3200" b="1" dirty="0"/>
              <a:t> dan </a:t>
            </a:r>
            <a:r>
              <a:rPr lang="en-GB" sz="3200" b="1" dirty="0" err="1"/>
              <a:t>nama</a:t>
            </a:r>
            <a:r>
              <a:rPr lang="en-GB" sz="3200" b="1" dirty="0"/>
              <a:t> </a:t>
            </a:r>
            <a:r>
              <a:rPr lang="en-GB" sz="3200" b="1" dirty="0" err="1"/>
              <a:t>baru</a:t>
            </a:r>
            <a:r>
              <a:rPr lang="en-GB" sz="3200" b="1" dirty="0"/>
              <a:t> </a:t>
            </a:r>
            <a:r>
              <a:rPr lang="en-GB" sz="3200" b="1" dirty="0" err="1"/>
              <a:t>dipilih</a:t>
            </a:r>
            <a:r>
              <a:rPr lang="en-GB" sz="3200" b="1" dirty="0"/>
              <a:t> </a:t>
            </a:r>
            <a:r>
              <a:rPr lang="en-GB" sz="3200" b="1" dirty="0" err="1"/>
              <a:t>untuk</a:t>
            </a:r>
            <a:r>
              <a:rPr lang="en-GB" sz="3200" b="1" dirty="0"/>
              <a:t> </a:t>
            </a:r>
            <a:r>
              <a:rPr lang="en-GB" sz="3200" b="1" dirty="0" err="1"/>
              <a:t>Brengkèlan</a:t>
            </a:r>
            <a:r>
              <a:rPr lang="en-GB" sz="3200" b="1" dirty="0"/>
              <a:t> dan </a:t>
            </a:r>
            <a:r>
              <a:rPr lang="en-GB" sz="3200" b="1" dirty="0" err="1"/>
              <a:t>Semawung</a:t>
            </a:r>
            <a:r>
              <a:rPr lang="en-GB" sz="3200" b="1" dirty="0"/>
              <a:t> </a:t>
            </a:r>
            <a:r>
              <a:rPr lang="en-GB" sz="3200" b="1" dirty="0" err="1"/>
              <a:t>atas</a:t>
            </a:r>
            <a:r>
              <a:rPr lang="en-GB" sz="3200" b="1" dirty="0"/>
              <a:t> </a:t>
            </a:r>
            <a:r>
              <a:rPr lang="en-GB" sz="3200" b="1" dirty="0" err="1"/>
              <a:t>usul</a:t>
            </a:r>
            <a:r>
              <a:rPr lang="en-GB" sz="3200" b="1" dirty="0"/>
              <a:t> </a:t>
            </a:r>
            <a:r>
              <a:rPr lang="en-GB" sz="3200" b="1" dirty="0" err="1"/>
              <a:t>dua</a:t>
            </a:r>
            <a:r>
              <a:rPr lang="en-GB" sz="3200" b="1" dirty="0"/>
              <a:t> </a:t>
            </a:r>
            <a:r>
              <a:rPr lang="en-GB" sz="3200" b="1" dirty="0" err="1"/>
              <a:t>bupatinya</a:t>
            </a:r>
            <a:r>
              <a:rPr lang="en-GB" sz="3200" b="1" dirty="0"/>
              <a:t> </a:t>
            </a:r>
            <a:r>
              <a:rPr lang="en-GB" sz="3200" b="1" dirty="0" err="1"/>
              <a:t>sebab</a:t>
            </a:r>
            <a:r>
              <a:rPr lang="en-GB" sz="3200" b="1" dirty="0"/>
              <a:t> </a:t>
            </a:r>
            <a:r>
              <a:rPr lang="en-GB" sz="3200" b="1" dirty="0" err="1"/>
              <a:t>nama</a:t>
            </a:r>
            <a:r>
              <a:rPr lang="en-GB" sz="3200" b="1" dirty="0"/>
              <a:t> </a:t>
            </a:r>
            <a:r>
              <a:rPr lang="en-GB" sz="3200" b="1" dirty="0" err="1"/>
              <a:t>asli</a:t>
            </a:r>
            <a:r>
              <a:rPr lang="en-GB" sz="3200" b="1" dirty="0"/>
              <a:t> </a:t>
            </a:r>
            <a:r>
              <a:rPr lang="en-GB" sz="3200" b="1" dirty="0" err="1"/>
              <a:t>tidak</a:t>
            </a:r>
            <a:r>
              <a:rPr lang="en-GB" sz="3200" b="1" dirty="0"/>
              <a:t> </a:t>
            </a:r>
            <a:r>
              <a:rPr lang="en-GB" sz="3200" b="1" dirty="0" err="1"/>
              <a:t>patut</a:t>
            </a:r>
            <a:r>
              <a:rPr lang="en-GB" sz="3200" b="1" dirty="0"/>
              <a:t> </a:t>
            </a:r>
            <a:r>
              <a:rPr lang="en-GB" sz="3200" b="1" dirty="0" err="1"/>
              <a:t>untuk</a:t>
            </a:r>
            <a:r>
              <a:rPr lang="en-GB" sz="3200" b="1" dirty="0"/>
              <a:t> </a:t>
            </a:r>
            <a:r>
              <a:rPr lang="en-GB" sz="3200" b="1" dirty="0" err="1"/>
              <a:t>pusat</a:t>
            </a:r>
            <a:r>
              <a:rPr lang="en-GB" sz="3200" b="1" dirty="0"/>
              <a:t> </a:t>
            </a:r>
            <a:r>
              <a:rPr lang="en-GB" sz="3200" b="1" i="1" dirty="0" err="1"/>
              <a:t>afdeeling</a:t>
            </a:r>
            <a:r>
              <a:rPr lang="en-GB" sz="3200" b="1" dirty="0"/>
              <a:t> </a:t>
            </a:r>
          </a:p>
        </p:txBody>
      </p:sp>
      <p:pic>
        <p:nvPicPr>
          <p:cNvPr id="6" name="Content Placeholder 5" descr="A picture containing text, indoor, cat&#10;&#10;Description automatically generated">
            <a:extLst>
              <a:ext uri="{FF2B5EF4-FFF2-40B4-BE49-F238E27FC236}">
                <a16:creationId xmlns:a16="http://schemas.microsoft.com/office/drawing/2014/main" id="{A7E047F5-ED21-4F0E-B8A9-F40D2BF65BEF}"/>
              </a:ext>
            </a:extLst>
          </p:cNvPr>
          <p:cNvPicPr>
            <a:picLocks noGrp="1" noChangeAspect="1"/>
          </p:cNvPicPr>
          <p:nvPr>
            <p:ph sz="half" idx="1"/>
          </p:nvPr>
        </p:nvPicPr>
        <p:blipFill>
          <a:blip r:embed="rId3" cstate="screen">
            <a:extLst>
              <a:ext uri="{28A0092B-C50C-407E-A947-70E740481C1C}">
                <a14:useLocalDpi xmlns:a14="http://schemas.microsoft.com/office/drawing/2010/main"/>
              </a:ext>
            </a:extLst>
          </a:blip>
          <a:stretch>
            <a:fillRect/>
          </a:stretch>
        </p:blipFill>
        <p:spPr>
          <a:xfrm rot="5400000">
            <a:off x="-466164" y="2711822"/>
            <a:ext cx="4572000" cy="3657603"/>
          </a:xfrm>
        </p:spPr>
      </p:pic>
      <p:sp>
        <p:nvSpPr>
          <p:cNvPr id="4" name="Content Placeholder 3">
            <a:extLst>
              <a:ext uri="{FF2B5EF4-FFF2-40B4-BE49-F238E27FC236}">
                <a16:creationId xmlns:a16="http://schemas.microsoft.com/office/drawing/2014/main" id="{65A447FA-87EE-4BC5-933E-17F45FBE8B58}"/>
              </a:ext>
            </a:extLst>
          </p:cNvPr>
          <p:cNvSpPr>
            <a:spLocks noGrp="1"/>
          </p:cNvSpPr>
          <p:nvPr>
            <p:ph sz="half" idx="2"/>
          </p:nvPr>
        </p:nvSpPr>
        <p:spPr>
          <a:xfrm>
            <a:off x="3886200" y="2254621"/>
            <a:ext cx="5105400" cy="4450981"/>
          </a:xfrm>
        </p:spPr>
        <p:txBody>
          <a:bodyPr/>
          <a:lstStyle/>
          <a:p>
            <a:pPr marL="0" indent="0">
              <a:buNone/>
            </a:pPr>
            <a:r>
              <a:rPr lang="nl-NL" sz="3200" i="1" dirty="0"/>
              <a:t>Als omdat de Regenten van de andere twee Regentschappen hiertoe hunnen wensch hadden te kunnen gegeven en waarin ik bewilligd heb; alzoo hier niets tegen was en ik, door kan deze kleinigheid toe te staan genoegen konden geven.</a:t>
            </a:r>
          </a:p>
          <a:p>
            <a:pPr marL="0" indent="0">
              <a:buNone/>
            </a:pPr>
            <a:endParaRPr lang="en-GB" dirty="0"/>
          </a:p>
        </p:txBody>
      </p:sp>
    </p:spTree>
    <p:extLst>
      <p:ext uri="{BB962C8B-B14F-4D97-AF65-F5344CB8AC3E}">
        <p14:creationId xmlns:p14="http://schemas.microsoft.com/office/powerpoint/2010/main" val="2008392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6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199" y="273050"/>
            <a:ext cx="8305801" cy="1784350"/>
          </a:xfrm>
        </p:spPr>
        <p:txBody>
          <a:bodyPr/>
          <a:lstStyle/>
          <a:p>
            <a:r>
              <a:rPr lang="en-GB" sz="3600" b="1" dirty="0" err="1">
                <a:latin typeface="AR JULIAN" panose="02000000000000000000" pitchFamily="2" charset="0"/>
              </a:rPr>
              <a:t>Namun</a:t>
            </a:r>
            <a:r>
              <a:rPr lang="en-GB" sz="3600" b="1" dirty="0">
                <a:latin typeface="AR JULIAN" panose="02000000000000000000" pitchFamily="2" charset="0"/>
              </a:rPr>
              <a:t>, </a:t>
            </a:r>
            <a:r>
              <a:rPr lang="en-GB" sz="3600" b="1" dirty="0" err="1">
                <a:latin typeface="AR JULIAN" panose="02000000000000000000" pitchFamily="2" charset="0"/>
              </a:rPr>
              <a:t>ada</a:t>
            </a:r>
            <a:r>
              <a:rPr lang="en-GB" sz="3600" b="1" dirty="0">
                <a:latin typeface="AR JULIAN" panose="02000000000000000000" pitchFamily="2" charset="0"/>
              </a:rPr>
              <a:t> juga </a:t>
            </a:r>
            <a:r>
              <a:rPr lang="en-GB" sz="3600" b="1" dirty="0" err="1">
                <a:latin typeface="AR JULIAN" panose="02000000000000000000" pitchFamily="2" charset="0"/>
              </a:rPr>
              <a:t>tantangan</a:t>
            </a:r>
            <a:r>
              <a:rPr lang="en-GB" sz="3600" b="1" dirty="0">
                <a:latin typeface="AR JULIAN" panose="02000000000000000000" pitchFamily="2" charset="0"/>
              </a:rPr>
              <a:t>: </a:t>
            </a:r>
            <a:r>
              <a:rPr lang="en-GB" sz="3600" b="1" dirty="0" err="1">
                <a:latin typeface="AR JULIAN" panose="02000000000000000000" pitchFamily="2" charset="0"/>
              </a:rPr>
              <a:t>menulis</a:t>
            </a:r>
            <a:r>
              <a:rPr lang="en-GB" sz="3600" b="1" dirty="0">
                <a:latin typeface="AR JULIAN" panose="02000000000000000000" pitchFamily="2" charset="0"/>
              </a:rPr>
              <a:t> </a:t>
            </a:r>
            <a:r>
              <a:rPr lang="en-GB" sz="3600" b="1" dirty="0" err="1">
                <a:latin typeface="AR JULIAN" panose="02000000000000000000" pitchFamily="2" charset="0"/>
              </a:rPr>
              <a:t>sejarah</a:t>
            </a:r>
            <a:r>
              <a:rPr lang="en-GB" sz="3600" b="1" dirty="0">
                <a:latin typeface="AR JULIAN" panose="02000000000000000000" pitchFamily="2" charset="0"/>
              </a:rPr>
              <a:t> </a:t>
            </a:r>
            <a:r>
              <a:rPr lang="en-GB" sz="3600" b="1" dirty="0" err="1">
                <a:latin typeface="AR JULIAN" panose="02000000000000000000" pitchFamily="2" charset="0"/>
              </a:rPr>
              <a:t>pasti</a:t>
            </a:r>
            <a:r>
              <a:rPr lang="en-GB" sz="3600" b="1" dirty="0">
                <a:latin typeface="AR JULIAN" panose="02000000000000000000" pitchFamily="2" charset="0"/>
              </a:rPr>
              <a:t> </a:t>
            </a:r>
            <a:r>
              <a:rPr lang="en-GB" sz="3600" b="1" dirty="0" err="1">
                <a:latin typeface="AR JULIAN" panose="02000000000000000000" pitchFamily="2" charset="0"/>
              </a:rPr>
              <a:t>ada</a:t>
            </a:r>
            <a:r>
              <a:rPr lang="en-GB" sz="3600" b="1" dirty="0">
                <a:latin typeface="AR JULIAN" panose="02000000000000000000" pitchFamily="2" charset="0"/>
              </a:rPr>
              <a:t> </a:t>
            </a:r>
            <a:r>
              <a:rPr lang="en-GB" sz="3600" b="1" dirty="0" err="1">
                <a:latin typeface="AR JULIAN" panose="02000000000000000000" pitchFamily="2" charset="0"/>
              </a:rPr>
              <a:t>persentuhan</a:t>
            </a:r>
            <a:r>
              <a:rPr lang="en-GB" sz="3600" b="1" dirty="0">
                <a:latin typeface="AR JULIAN" panose="02000000000000000000" pitchFamily="2" charset="0"/>
              </a:rPr>
              <a:t> </a:t>
            </a:r>
            <a:r>
              <a:rPr lang="en-GB" sz="3600" b="1" dirty="0" err="1">
                <a:latin typeface="AR JULIAN" panose="02000000000000000000" pitchFamily="2" charset="0"/>
              </a:rPr>
              <a:t>dengan</a:t>
            </a:r>
            <a:r>
              <a:rPr lang="en-GB" sz="3600" b="1" dirty="0">
                <a:latin typeface="AR JULIAN" panose="02000000000000000000" pitchFamily="2" charset="0"/>
              </a:rPr>
              <a:t> </a:t>
            </a:r>
            <a:r>
              <a:rPr lang="en-GB" sz="3600" b="1" dirty="0" err="1">
                <a:latin typeface="AR JULIAN" panose="02000000000000000000" pitchFamily="2" charset="0"/>
              </a:rPr>
              <a:t>kepentingan</a:t>
            </a:r>
            <a:r>
              <a:rPr lang="en-GB" sz="3600" b="1" dirty="0">
                <a:latin typeface="AR JULIAN" panose="02000000000000000000" pitchFamily="2" charset="0"/>
              </a:rPr>
              <a:t> Sang </a:t>
            </a:r>
            <a:r>
              <a:rPr lang="en-GB" sz="3600" b="1" dirty="0" err="1">
                <a:latin typeface="AR JULIAN" panose="02000000000000000000" pitchFamily="2" charset="0"/>
              </a:rPr>
              <a:t>Penguasa</a:t>
            </a:r>
            <a:endParaRPr lang="en-GB" sz="3600" b="1" dirty="0">
              <a:latin typeface="AR JULIAN" panose="02000000000000000000" pitchFamily="2" charset="0"/>
            </a:endParaRPr>
          </a:p>
        </p:txBody>
      </p:sp>
      <p:pic>
        <p:nvPicPr>
          <p:cNvPr id="7" name="Content Placeholder 6"/>
          <p:cNvPicPr>
            <a:picLocks noGrp="1" noChangeAspect="1"/>
          </p:cNvPicPr>
          <p:nvPr>
            <p:ph idx="1"/>
          </p:nvPr>
        </p:nvPicPr>
        <p:blipFill>
          <a:blip r:embed="rId3" cstate="screen">
            <a:extLst>
              <a:ext uri="{28A0092B-C50C-407E-A947-70E740481C1C}">
                <a14:useLocalDpi xmlns:a14="http://schemas.microsoft.com/office/drawing/2010/main"/>
              </a:ext>
            </a:extLst>
          </a:blip>
          <a:srcRect/>
          <a:stretch/>
        </p:blipFill>
        <p:spPr>
          <a:xfrm>
            <a:off x="5334000" y="2057400"/>
            <a:ext cx="3810000" cy="4816366"/>
          </a:xfrm>
        </p:spPr>
      </p:pic>
      <p:sp>
        <p:nvSpPr>
          <p:cNvPr id="2" name="Text Placeholder 1">
            <a:extLst>
              <a:ext uri="{FF2B5EF4-FFF2-40B4-BE49-F238E27FC236}">
                <a16:creationId xmlns:a16="http://schemas.microsoft.com/office/drawing/2014/main" id="{6D9B5798-1602-4344-A758-D586FFFF24EF}"/>
              </a:ext>
            </a:extLst>
          </p:cNvPr>
          <p:cNvSpPr>
            <a:spLocks noGrp="1"/>
          </p:cNvSpPr>
          <p:nvPr>
            <p:ph type="body" sz="half" idx="2"/>
          </p:nvPr>
        </p:nvSpPr>
        <p:spPr>
          <a:xfrm>
            <a:off x="457200" y="2209800"/>
            <a:ext cx="4724400" cy="4375150"/>
          </a:xfrm>
        </p:spPr>
        <p:txBody>
          <a:bodyPr/>
          <a:lstStyle/>
          <a:p>
            <a:r>
              <a:rPr lang="en-GB" sz="2400" dirty="0" err="1"/>
              <a:t>Kartun</a:t>
            </a:r>
            <a:r>
              <a:rPr lang="en-GB" sz="2400" dirty="0"/>
              <a:t> oleh David </a:t>
            </a:r>
            <a:r>
              <a:rPr lang="en-GB" sz="2400" dirty="0" err="1"/>
              <a:t>Sipress</a:t>
            </a:r>
            <a:r>
              <a:rPr lang="en-GB" sz="2400" dirty="0"/>
              <a:t> di </a:t>
            </a:r>
            <a:r>
              <a:rPr lang="en-GB" sz="2400" i="1" dirty="0"/>
              <a:t>New Yorker Magazine, </a:t>
            </a:r>
            <a:r>
              <a:rPr lang="en-GB" sz="2400" dirty="0"/>
              <a:t>24 </a:t>
            </a:r>
            <a:r>
              <a:rPr lang="en-GB" sz="2400" dirty="0" err="1"/>
              <a:t>Juli</a:t>
            </a:r>
            <a:r>
              <a:rPr lang="en-GB" sz="2400" dirty="0"/>
              <a:t> 2014:</a:t>
            </a:r>
          </a:p>
          <a:p>
            <a:r>
              <a:rPr lang="en-GB" sz="2400" dirty="0"/>
              <a:t>Sang raja </a:t>
            </a:r>
            <a:r>
              <a:rPr lang="en-GB" sz="2400" dirty="0" err="1"/>
              <a:t>abad</a:t>
            </a:r>
            <a:r>
              <a:rPr lang="en-GB" sz="2400" dirty="0"/>
              <a:t> </a:t>
            </a:r>
            <a:r>
              <a:rPr lang="en-GB" sz="2400" dirty="0" err="1"/>
              <a:t>pertengahan</a:t>
            </a:r>
            <a:r>
              <a:rPr lang="en-GB" sz="2400" dirty="0"/>
              <a:t> </a:t>
            </a:r>
            <a:r>
              <a:rPr lang="en-GB" sz="2400" dirty="0" err="1"/>
              <a:t>memberi</a:t>
            </a:r>
            <a:r>
              <a:rPr lang="en-GB" sz="2400" dirty="0"/>
              <a:t> </a:t>
            </a:r>
            <a:r>
              <a:rPr lang="en-GB" sz="2400" dirty="0" err="1"/>
              <a:t>perintah</a:t>
            </a:r>
            <a:r>
              <a:rPr lang="en-GB" sz="2400" dirty="0"/>
              <a:t> </a:t>
            </a:r>
            <a:r>
              <a:rPr lang="en-GB" sz="2400" dirty="0" err="1"/>
              <a:t>kepada</a:t>
            </a:r>
            <a:r>
              <a:rPr lang="en-GB" sz="2400" dirty="0"/>
              <a:t> </a:t>
            </a:r>
            <a:r>
              <a:rPr lang="en-GB" sz="2400" dirty="0" err="1"/>
              <a:t>komandan</a:t>
            </a:r>
            <a:r>
              <a:rPr lang="en-GB" sz="2400" dirty="0"/>
              <a:t> </a:t>
            </a:r>
            <a:r>
              <a:rPr lang="en-GB" sz="2400" dirty="0" err="1"/>
              <a:t>pasukan</a:t>
            </a:r>
            <a:r>
              <a:rPr lang="en-GB" sz="2400" dirty="0"/>
              <a:t> </a:t>
            </a:r>
            <a:r>
              <a:rPr lang="en-GB" sz="2400" dirty="0" err="1"/>
              <a:t>pengawal</a:t>
            </a:r>
            <a:r>
              <a:rPr lang="en-GB" sz="2400" dirty="0"/>
              <a:t>:</a:t>
            </a:r>
          </a:p>
          <a:p>
            <a:r>
              <a:rPr lang="en-GB" sz="2400" dirty="0"/>
              <a:t> </a:t>
            </a:r>
          </a:p>
          <a:p>
            <a:r>
              <a:rPr lang="en-GB" sz="2400" dirty="0"/>
              <a:t>“</a:t>
            </a:r>
            <a:r>
              <a:rPr lang="en-GB" sz="2400" b="1" i="1" dirty="0"/>
              <a:t>I am concerned about my legacy – kill all the historians! </a:t>
            </a:r>
            <a:r>
              <a:rPr lang="en-GB" sz="2400" dirty="0"/>
              <a:t>[“Saya </a:t>
            </a:r>
            <a:r>
              <a:rPr lang="en-GB" sz="2400" dirty="0" err="1"/>
              <a:t>khawatir</a:t>
            </a:r>
            <a:r>
              <a:rPr lang="en-GB" sz="2400" dirty="0"/>
              <a:t> </a:t>
            </a:r>
            <a:r>
              <a:rPr lang="en-GB" sz="2400" dirty="0" err="1"/>
              <a:t>mengenai</a:t>
            </a:r>
            <a:r>
              <a:rPr lang="en-GB" sz="2400" dirty="0"/>
              <a:t> </a:t>
            </a:r>
            <a:r>
              <a:rPr lang="en-GB" sz="2400" dirty="0" err="1"/>
              <a:t>warisanku</a:t>
            </a:r>
            <a:r>
              <a:rPr lang="en-GB" sz="2400" dirty="0"/>
              <a:t>–Ayo, </a:t>
            </a:r>
            <a:r>
              <a:rPr lang="en-GB" sz="2400" dirty="0" err="1"/>
              <a:t>bunuhlah</a:t>
            </a:r>
            <a:r>
              <a:rPr lang="en-GB" sz="2400" dirty="0"/>
              <a:t> </a:t>
            </a:r>
            <a:r>
              <a:rPr lang="en-GB" sz="2400" dirty="0" err="1"/>
              <a:t>semua</a:t>
            </a:r>
            <a:r>
              <a:rPr lang="en-GB" sz="2400" dirty="0"/>
              <a:t> </a:t>
            </a:r>
            <a:r>
              <a:rPr lang="en-GB" sz="2400" dirty="0" err="1"/>
              <a:t>sejarawan</a:t>
            </a:r>
            <a:r>
              <a:rPr lang="en-GB" sz="2400" dirty="0"/>
              <a:t>!”</a:t>
            </a:r>
          </a:p>
          <a:p>
            <a:endParaRPr lang="en-GB" sz="24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D478D9E-FF8C-4FD6-978C-0DC50714E3D0}"/>
              </a:ext>
            </a:extLst>
          </p:cNvPr>
          <p:cNvSpPr>
            <a:spLocks noGrp="1"/>
          </p:cNvSpPr>
          <p:nvPr>
            <p:ph type="title"/>
          </p:nvPr>
        </p:nvSpPr>
        <p:spPr>
          <a:xfrm>
            <a:off x="-93306" y="533400"/>
            <a:ext cx="9387552" cy="1600198"/>
          </a:xfrm>
        </p:spPr>
        <p:txBody>
          <a:bodyPr/>
          <a:lstStyle/>
          <a:p>
            <a:r>
              <a:rPr lang="en-GB" sz="3200" b="1" dirty="0"/>
              <a:t>Jadi, </a:t>
            </a:r>
            <a:r>
              <a:rPr lang="en-GB" sz="3200" b="1" dirty="0" err="1"/>
              <a:t>Brengkèlan</a:t>
            </a:r>
            <a:r>
              <a:rPr lang="en-GB" sz="3200" b="1" dirty="0"/>
              <a:t> </a:t>
            </a:r>
            <a:r>
              <a:rPr lang="en-GB" sz="3200" b="1" dirty="0" err="1"/>
              <a:t>dinamakan</a:t>
            </a:r>
            <a:r>
              <a:rPr lang="en-GB" sz="3200" b="1" dirty="0"/>
              <a:t> ‘</a:t>
            </a:r>
            <a:r>
              <a:rPr lang="en-GB" sz="3200" b="1" dirty="0" err="1"/>
              <a:t>Purworejo</a:t>
            </a:r>
            <a:r>
              <a:rPr lang="en-GB" sz="3200" b="1" dirty="0"/>
              <a:t>’ (</a:t>
            </a:r>
            <a:r>
              <a:rPr lang="en-GB" sz="3200" b="1" dirty="0" err="1"/>
              <a:t>awal</a:t>
            </a:r>
            <a:r>
              <a:rPr lang="en-GB" sz="3200" b="1" dirty="0"/>
              <a:t> </a:t>
            </a:r>
            <a:r>
              <a:rPr lang="en-GB" sz="3200" b="1" dirty="0" err="1"/>
              <a:t>dari</a:t>
            </a:r>
            <a:r>
              <a:rPr lang="en-GB" sz="3200" b="1" dirty="0"/>
              <a:t> </a:t>
            </a:r>
            <a:r>
              <a:rPr lang="en-GB" sz="3200" b="1" dirty="0" err="1"/>
              <a:t>kemakmuran</a:t>
            </a:r>
            <a:r>
              <a:rPr lang="en-GB" sz="3200" b="1" dirty="0"/>
              <a:t>) dan </a:t>
            </a:r>
            <a:r>
              <a:rPr lang="en-GB" sz="3200" b="1" dirty="0" err="1"/>
              <a:t>Semawung</a:t>
            </a:r>
            <a:r>
              <a:rPr lang="en-GB" sz="3200" b="1" dirty="0"/>
              <a:t> ‘</a:t>
            </a:r>
            <a:r>
              <a:rPr lang="en-GB" sz="3200" b="1" dirty="0" err="1"/>
              <a:t>Kutoarjo</a:t>
            </a:r>
            <a:r>
              <a:rPr lang="en-GB" sz="3200" b="1" dirty="0"/>
              <a:t>’ (</a:t>
            </a:r>
            <a:r>
              <a:rPr lang="en-GB" sz="3200" b="1" dirty="0" err="1"/>
              <a:t>kota</a:t>
            </a:r>
            <a:r>
              <a:rPr lang="en-GB" sz="3200" b="1" dirty="0"/>
              <a:t> yang </a:t>
            </a:r>
            <a:r>
              <a:rPr lang="en-GB" sz="3200" b="1" dirty="0" err="1"/>
              <a:t>makmur</a:t>
            </a:r>
            <a:r>
              <a:rPr lang="en-GB" sz="3200" b="1" dirty="0"/>
              <a:t>), </a:t>
            </a:r>
            <a:r>
              <a:rPr lang="en-GB" sz="3200" b="1" dirty="0" err="1"/>
              <a:t>dua-duanya</a:t>
            </a:r>
            <a:r>
              <a:rPr lang="en-GB" sz="3200" b="1" dirty="0"/>
              <a:t> </a:t>
            </a:r>
            <a:r>
              <a:rPr lang="en-GB" sz="3200" b="1" dirty="0" err="1"/>
              <a:t>diresmikan</a:t>
            </a:r>
            <a:r>
              <a:rPr lang="en-GB" sz="3200" b="1" dirty="0"/>
              <a:t> oleh Van Pabst di </a:t>
            </a:r>
            <a:r>
              <a:rPr lang="en-GB" sz="3200" b="1" dirty="0" err="1"/>
              <a:t>Pendopo</a:t>
            </a:r>
            <a:r>
              <a:rPr lang="en-GB" sz="3200" b="1" dirty="0"/>
              <a:t> </a:t>
            </a:r>
            <a:r>
              <a:rPr lang="en-GB" sz="3200" b="1" dirty="0" err="1"/>
              <a:t>Suronegaran</a:t>
            </a:r>
            <a:r>
              <a:rPr lang="en-GB" sz="3200" b="1" dirty="0"/>
              <a:t> pada </a:t>
            </a:r>
            <a:r>
              <a:rPr lang="en-GB" sz="3200" b="1" dirty="0" err="1"/>
              <a:t>malam</a:t>
            </a:r>
            <a:r>
              <a:rPr lang="en-GB" sz="3200" b="1" dirty="0"/>
              <a:t> 26/27 </a:t>
            </a:r>
            <a:r>
              <a:rPr lang="en-GB" sz="3200" b="1" dirty="0" err="1"/>
              <a:t>Februari</a:t>
            </a:r>
            <a:r>
              <a:rPr lang="en-GB" sz="3200" b="1" dirty="0"/>
              <a:t> 1831</a:t>
            </a:r>
          </a:p>
        </p:txBody>
      </p:sp>
      <p:pic>
        <p:nvPicPr>
          <p:cNvPr id="10" name="Content Placeholder 5">
            <a:extLst>
              <a:ext uri="{FF2B5EF4-FFF2-40B4-BE49-F238E27FC236}">
                <a16:creationId xmlns:a16="http://schemas.microsoft.com/office/drawing/2014/main" id="{149CE911-96BB-4CFC-B818-5738E976B637}"/>
              </a:ext>
            </a:extLst>
          </p:cNvPr>
          <p:cNvPicPr>
            <a:picLocks noGrp="1" noChangeAspect="1"/>
          </p:cNvPicPr>
          <p:nvPr>
            <p:ph sz="half" idx="2"/>
          </p:nvPr>
        </p:nvPicPr>
        <p:blipFill>
          <a:blip r:embed="rId3" cstate="screen">
            <a:extLst>
              <a:ext uri="{28A0092B-C50C-407E-A947-70E740481C1C}">
                <a14:useLocalDpi xmlns:a14="http://schemas.microsoft.com/office/drawing/2010/main"/>
              </a:ext>
            </a:extLst>
          </a:blip>
          <a:stretch>
            <a:fillRect/>
          </a:stretch>
        </p:blipFill>
        <p:spPr>
          <a:xfrm>
            <a:off x="5728446" y="2583050"/>
            <a:ext cx="3579247" cy="4274950"/>
          </a:xfrm>
        </p:spPr>
      </p:pic>
      <p:pic>
        <p:nvPicPr>
          <p:cNvPr id="11" name="Content Placeholder 7">
            <a:extLst>
              <a:ext uri="{FF2B5EF4-FFF2-40B4-BE49-F238E27FC236}">
                <a16:creationId xmlns:a16="http://schemas.microsoft.com/office/drawing/2014/main" id="{A668947D-AB86-45D0-9ADF-C2FDA062049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auto">
          <a:xfrm>
            <a:off x="1447800" y="2583050"/>
            <a:ext cx="4724400" cy="4274950"/>
          </a:xfrm>
          <a:prstGeom prst="rect">
            <a:avLst/>
          </a:prstGeom>
          <a:noFill/>
          <a:ln w="9525">
            <a:noFill/>
            <a:miter lim="800000"/>
            <a:headEnd/>
            <a:tailEnd/>
          </a:ln>
        </p:spPr>
      </p:pic>
      <p:sp>
        <p:nvSpPr>
          <p:cNvPr id="3" name="Content Placeholder 2">
            <a:extLst>
              <a:ext uri="{FF2B5EF4-FFF2-40B4-BE49-F238E27FC236}">
                <a16:creationId xmlns:a16="http://schemas.microsoft.com/office/drawing/2014/main" id="{5CE3F9C2-61D3-4C1C-85F0-A461F221AA94}"/>
              </a:ext>
            </a:extLst>
          </p:cNvPr>
          <p:cNvSpPr>
            <a:spLocks noGrp="1"/>
          </p:cNvSpPr>
          <p:nvPr>
            <p:ph sz="half" idx="1"/>
          </p:nvPr>
        </p:nvSpPr>
        <p:spPr>
          <a:xfrm>
            <a:off x="0" y="2362200"/>
            <a:ext cx="3810000" cy="3763963"/>
          </a:xfrm>
        </p:spPr>
        <p:txBody>
          <a:bodyPr/>
          <a:lstStyle/>
          <a:p>
            <a:r>
              <a:rPr lang="nl-NL" b="1" i="1" dirty="0"/>
              <a:t>Ten gevolge van een en ander is Bringkelan naam der hoofdplaats van het regentschap veranderd in die van Poerwo-Redjo, het woord Bringkelan bevat in zich nimmer te kunnen gezaten tot hetgeen men wenscht</a:t>
            </a:r>
            <a:endParaRPr lang="en-GB" b="1" i="1" dirty="0"/>
          </a:p>
        </p:txBody>
      </p:sp>
    </p:spTree>
    <p:extLst>
      <p:ext uri="{BB962C8B-B14F-4D97-AF65-F5344CB8AC3E}">
        <p14:creationId xmlns:p14="http://schemas.microsoft.com/office/powerpoint/2010/main" val="30327463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D3FA4-AE83-45BF-BD49-B270117C788E}"/>
              </a:ext>
            </a:extLst>
          </p:cNvPr>
          <p:cNvSpPr>
            <a:spLocks noGrp="1"/>
          </p:cNvSpPr>
          <p:nvPr>
            <p:ph type="title"/>
          </p:nvPr>
        </p:nvSpPr>
        <p:spPr>
          <a:xfrm>
            <a:off x="0" y="609599"/>
            <a:ext cx="9143997" cy="708725"/>
          </a:xfrm>
        </p:spPr>
        <p:txBody>
          <a:bodyPr/>
          <a:lstStyle/>
          <a:p>
            <a:r>
              <a:rPr lang="en-GB" sz="3200" b="1" dirty="0" err="1"/>
              <a:t>Sesudah</a:t>
            </a:r>
            <a:r>
              <a:rPr lang="en-GB" sz="3200" b="1" dirty="0"/>
              <a:t> </a:t>
            </a:r>
            <a:r>
              <a:rPr lang="en-GB" sz="3200" b="1" dirty="0" err="1"/>
              <a:t>dikukuhkan</a:t>
            </a:r>
            <a:r>
              <a:rPr lang="en-GB" sz="3200" b="1" dirty="0"/>
              <a:t> pada 1831, </a:t>
            </a:r>
            <a:r>
              <a:rPr lang="en-GB" sz="3200" b="1" dirty="0" err="1"/>
              <a:t>Cokronegoro</a:t>
            </a:r>
            <a:r>
              <a:rPr lang="en-GB" sz="3200" b="1" dirty="0"/>
              <a:t> I </a:t>
            </a:r>
            <a:r>
              <a:rPr lang="en-GB" sz="3200" b="1" dirty="0" err="1"/>
              <a:t>menggagas</a:t>
            </a:r>
            <a:r>
              <a:rPr lang="en-GB" sz="3200" b="1" dirty="0"/>
              <a:t> </a:t>
            </a:r>
            <a:r>
              <a:rPr lang="en-GB" sz="3200" b="1" dirty="0" err="1"/>
              <a:t>infrastruktur</a:t>
            </a:r>
            <a:r>
              <a:rPr lang="en-GB" sz="3200" b="1" dirty="0"/>
              <a:t> </a:t>
            </a:r>
            <a:r>
              <a:rPr lang="en-GB" sz="3200" b="1" dirty="0" err="1"/>
              <a:t>baru</a:t>
            </a:r>
            <a:r>
              <a:rPr lang="en-GB" sz="3200" b="1" dirty="0"/>
              <a:t> – </a:t>
            </a:r>
            <a:r>
              <a:rPr lang="en-GB" sz="3200" b="1" dirty="0" err="1"/>
              <a:t>Pendopo</a:t>
            </a:r>
            <a:r>
              <a:rPr lang="en-GB" sz="3200" b="1" dirty="0"/>
              <a:t> (1836), </a:t>
            </a:r>
            <a:r>
              <a:rPr lang="en-GB" sz="3200" b="1" dirty="0" err="1"/>
              <a:t>alun-alun</a:t>
            </a:r>
            <a:r>
              <a:rPr lang="en-GB" sz="3200" b="1" dirty="0"/>
              <a:t> dan </a:t>
            </a:r>
            <a:r>
              <a:rPr lang="en-GB" sz="3200" b="1" dirty="0" err="1"/>
              <a:t>bedug</a:t>
            </a:r>
            <a:r>
              <a:rPr lang="en-GB" sz="3200" b="1" dirty="0"/>
              <a:t> </a:t>
            </a:r>
            <a:r>
              <a:rPr lang="en-GB" sz="3200" b="1" dirty="0" err="1"/>
              <a:t>raksasa</a:t>
            </a:r>
            <a:r>
              <a:rPr lang="en-GB" sz="3200" b="1" dirty="0"/>
              <a:t> (1834) dan </a:t>
            </a:r>
            <a:r>
              <a:rPr lang="en-GB" sz="3200" b="1" dirty="0" err="1"/>
              <a:t>jalan</a:t>
            </a:r>
            <a:r>
              <a:rPr lang="en-GB" sz="3200" b="1" dirty="0"/>
              <a:t> </a:t>
            </a:r>
            <a:r>
              <a:rPr lang="en-GB" sz="3200" b="1" dirty="0" err="1"/>
              <a:t>ke</a:t>
            </a:r>
            <a:r>
              <a:rPr lang="en-GB" sz="3200" b="1" dirty="0"/>
              <a:t> </a:t>
            </a:r>
            <a:r>
              <a:rPr lang="en-GB" sz="3200" b="1" dirty="0" err="1"/>
              <a:t>Magelang</a:t>
            </a:r>
            <a:r>
              <a:rPr lang="en-GB" sz="3200" b="1" dirty="0"/>
              <a:t> (1846-50) – </a:t>
            </a:r>
            <a:r>
              <a:rPr lang="en-GB" sz="3200" b="1" dirty="0" err="1"/>
              <a:t>semua</a:t>
            </a:r>
            <a:r>
              <a:rPr lang="en-GB" sz="3200" b="1" dirty="0"/>
              <a:t> </a:t>
            </a:r>
            <a:r>
              <a:rPr lang="en-GB" sz="3200" b="1" dirty="0" err="1"/>
              <a:t>berskala</a:t>
            </a:r>
            <a:r>
              <a:rPr lang="en-GB" sz="3200" b="1" dirty="0"/>
              <a:t> </a:t>
            </a:r>
            <a:r>
              <a:rPr lang="en-GB" sz="3200" b="1" dirty="0" err="1"/>
              <a:t>besar</a:t>
            </a:r>
            <a:r>
              <a:rPr lang="en-GB" sz="3200" b="1" dirty="0"/>
              <a:t> </a:t>
            </a:r>
          </a:p>
        </p:txBody>
      </p:sp>
      <p:pic>
        <p:nvPicPr>
          <p:cNvPr id="6" name="Content Placeholder 5" descr="A picture containing text, outdoor, house, old&#10;&#10;Description automatically generated">
            <a:extLst>
              <a:ext uri="{FF2B5EF4-FFF2-40B4-BE49-F238E27FC236}">
                <a16:creationId xmlns:a16="http://schemas.microsoft.com/office/drawing/2014/main" id="{D23E47F1-501E-47C2-80C7-D28195C48252}"/>
              </a:ext>
            </a:extLst>
          </p:cNvPr>
          <p:cNvPicPr>
            <a:picLocks noGrp="1" noChangeAspect="1"/>
          </p:cNvPicPr>
          <p:nvPr>
            <p:ph sz="half" idx="1"/>
          </p:nvPr>
        </p:nvPicPr>
        <p:blipFill>
          <a:blip r:embed="rId3">
            <a:extLst>
              <a:ext uri="{28A0092B-C50C-407E-A947-70E740481C1C}">
                <a14:useLocalDpi xmlns:a14="http://schemas.microsoft.com/office/drawing/2010/main"/>
              </a:ext>
            </a:extLst>
          </a:blip>
          <a:stretch>
            <a:fillRect/>
          </a:stretch>
        </p:blipFill>
        <p:spPr>
          <a:xfrm>
            <a:off x="242794" y="2057400"/>
            <a:ext cx="4495799" cy="4876239"/>
          </a:xfrm>
        </p:spPr>
      </p:pic>
      <p:pic>
        <p:nvPicPr>
          <p:cNvPr id="8" name="Content Placeholder 7" descr="A picture containing indoor, floor, chair, green&#10;&#10;Description automatically generated">
            <a:extLst>
              <a:ext uri="{FF2B5EF4-FFF2-40B4-BE49-F238E27FC236}">
                <a16:creationId xmlns:a16="http://schemas.microsoft.com/office/drawing/2014/main" id="{DF778821-5E2F-4C90-900C-9D7DCFB8BEEE}"/>
              </a:ext>
            </a:extLst>
          </p:cNvPr>
          <p:cNvPicPr>
            <a:picLocks noGrp="1" noChangeAspect="1"/>
          </p:cNvPicPr>
          <p:nvPr>
            <p:ph sz="half" idx="2"/>
          </p:nvPr>
        </p:nvPicPr>
        <p:blipFill>
          <a:blip r:embed="rId4">
            <a:extLst>
              <a:ext uri="{28A0092B-C50C-407E-A947-70E740481C1C}">
                <a14:useLocalDpi xmlns:a14="http://schemas.microsoft.com/office/drawing/2010/main"/>
              </a:ext>
            </a:extLst>
          </a:blip>
          <a:stretch>
            <a:fillRect/>
          </a:stretch>
        </p:blipFill>
        <p:spPr>
          <a:xfrm>
            <a:off x="4648198" y="3645367"/>
            <a:ext cx="4495800" cy="3230562"/>
          </a:xfrm>
        </p:spPr>
      </p:pic>
      <p:pic>
        <p:nvPicPr>
          <p:cNvPr id="12" name="Picture 11" descr="Text, letter&#10;&#10;Description automatically generated">
            <a:extLst>
              <a:ext uri="{FF2B5EF4-FFF2-40B4-BE49-F238E27FC236}">
                <a16:creationId xmlns:a16="http://schemas.microsoft.com/office/drawing/2014/main" id="{950EB292-41EA-4474-B53C-03DE32A9D628}"/>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738593" y="2057400"/>
            <a:ext cx="4405404" cy="2161054"/>
          </a:xfrm>
          <a:prstGeom prst="rect">
            <a:avLst/>
          </a:prstGeom>
        </p:spPr>
      </p:pic>
    </p:spTree>
    <p:extLst>
      <p:ext uri="{BB962C8B-B14F-4D97-AF65-F5344CB8AC3E}">
        <p14:creationId xmlns:p14="http://schemas.microsoft.com/office/powerpoint/2010/main" val="26674672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B8FD7-9D0F-44FD-B79E-206EA7715052}"/>
              </a:ext>
            </a:extLst>
          </p:cNvPr>
          <p:cNvSpPr>
            <a:spLocks noGrp="1"/>
          </p:cNvSpPr>
          <p:nvPr>
            <p:ph type="title"/>
          </p:nvPr>
        </p:nvSpPr>
        <p:spPr>
          <a:xfrm>
            <a:off x="0" y="274638"/>
            <a:ext cx="9144000" cy="1143000"/>
          </a:xfrm>
        </p:spPr>
        <p:txBody>
          <a:bodyPr/>
          <a:lstStyle/>
          <a:p>
            <a:r>
              <a:rPr lang="en-GB" sz="3600" b="1" dirty="0"/>
              <a:t>Juga, </a:t>
            </a:r>
            <a:r>
              <a:rPr lang="en-GB" sz="3600" b="1" dirty="0" err="1"/>
              <a:t>saluran</a:t>
            </a:r>
            <a:r>
              <a:rPr lang="en-GB" sz="3600" b="1" dirty="0"/>
              <a:t> </a:t>
            </a:r>
            <a:r>
              <a:rPr lang="en-GB" sz="3600" b="1" dirty="0" err="1"/>
              <a:t>irigasi</a:t>
            </a:r>
            <a:r>
              <a:rPr lang="en-GB" sz="3600" b="1" dirty="0"/>
              <a:t> </a:t>
            </a:r>
            <a:r>
              <a:rPr lang="en-GB" sz="3600" b="1" dirty="0" err="1"/>
              <a:t>Kedung</a:t>
            </a:r>
            <a:r>
              <a:rPr lang="en-GB" sz="3600" b="1" dirty="0"/>
              <a:t> Putri yang </a:t>
            </a:r>
            <a:r>
              <a:rPr lang="en-GB" sz="3600" b="1" dirty="0" err="1"/>
              <a:t>mengairi</a:t>
            </a:r>
            <a:r>
              <a:rPr lang="en-GB" sz="3600" b="1" dirty="0"/>
              <a:t> 3.600 </a:t>
            </a:r>
            <a:r>
              <a:rPr lang="en-GB" sz="3600" b="1" dirty="0" err="1"/>
              <a:t>hektar</a:t>
            </a:r>
            <a:r>
              <a:rPr lang="en-GB" sz="3600" b="1" dirty="0"/>
              <a:t> di </a:t>
            </a:r>
            <a:r>
              <a:rPr lang="en-GB" sz="3600" b="1" dirty="0" err="1"/>
              <a:t>sekitar</a:t>
            </a:r>
            <a:r>
              <a:rPr lang="en-GB" sz="3600" b="1" dirty="0"/>
              <a:t> </a:t>
            </a:r>
            <a:r>
              <a:rPr lang="en-GB" sz="3600" b="1" dirty="0" err="1"/>
              <a:t>Purworejo</a:t>
            </a:r>
            <a:r>
              <a:rPr lang="en-GB" sz="3600" b="1" dirty="0"/>
              <a:t> (1832-33) </a:t>
            </a:r>
            <a:r>
              <a:rPr lang="en-GB" sz="3600" b="1" dirty="0" err="1"/>
              <a:t>tiga</a:t>
            </a:r>
            <a:r>
              <a:rPr lang="en-GB" sz="3600" b="1" dirty="0"/>
              <a:t> </a:t>
            </a:r>
            <a:r>
              <a:rPr lang="en-GB" sz="3600" b="1" dirty="0" err="1"/>
              <a:t>tahun</a:t>
            </a:r>
            <a:r>
              <a:rPr lang="en-GB" sz="3600" b="1" dirty="0"/>
              <a:t> </a:t>
            </a:r>
            <a:r>
              <a:rPr lang="en-GB" sz="3600" b="1" dirty="0" err="1"/>
              <a:t>pasca-Perang</a:t>
            </a:r>
            <a:endParaRPr lang="en-GB" sz="3600" b="1" dirty="0"/>
          </a:p>
        </p:txBody>
      </p:sp>
      <p:pic>
        <p:nvPicPr>
          <p:cNvPr id="6" name="Content Placeholder 5" descr="Map&#10;&#10;Description automatically generated">
            <a:extLst>
              <a:ext uri="{FF2B5EF4-FFF2-40B4-BE49-F238E27FC236}">
                <a16:creationId xmlns:a16="http://schemas.microsoft.com/office/drawing/2014/main" id="{248B38D1-E2FC-49A3-B1E0-792EF50C0B0B}"/>
              </a:ext>
            </a:extLst>
          </p:cNvPr>
          <p:cNvPicPr>
            <a:picLocks noGrp="1" noChangeAspect="1"/>
          </p:cNvPicPr>
          <p:nvPr>
            <p:ph sz="half" idx="1"/>
          </p:nvPr>
        </p:nvPicPr>
        <p:blipFill>
          <a:blip r:embed="rId3" cstate="screen">
            <a:extLst>
              <a:ext uri="{28A0092B-C50C-407E-A947-70E740481C1C}">
                <a14:useLocalDpi xmlns:a14="http://schemas.microsoft.com/office/drawing/2010/main"/>
              </a:ext>
            </a:extLst>
          </a:blip>
          <a:stretch>
            <a:fillRect/>
          </a:stretch>
        </p:blipFill>
        <p:spPr>
          <a:xfrm>
            <a:off x="304800" y="1752600"/>
            <a:ext cx="4343399" cy="4602162"/>
          </a:xfrm>
        </p:spPr>
      </p:pic>
      <p:pic>
        <p:nvPicPr>
          <p:cNvPr id="8" name="Content Placeholder 7" descr="A picture containing grass, outdoor, tree, path&#10;&#10;Description automatically generated">
            <a:extLst>
              <a:ext uri="{FF2B5EF4-FFF2-40B4-BE49-F238E27FC236}">
                <a16:creationId xmlns:a16="http://schemas.microsoft.com/office/drawing/2014/main" id="{196771E7-5D56-4073-9800-2C2CE2471821}"/>
              </a:ext>
            </a:extLst>
          </p:cNvPr>
          <p:cNvPicPr>
            <a:picLocks noGrp="1" noChangeAspect="1"/>
          </p:cNvPicPr>
          <p:nvPr>
            <p:ph sz="half" idx="2"/>
          </p:nvPr>
        </p:nvPicPr>
        <p:blipFill>
          <a:blip r:embed="rId4">
            <a:extLst>
              <a:ext uri="{28A0092B-C50C-407E-A947-70E740481C1C}">
                <a14:useLocalDpi xmlns:a14="http://schemas.microsoft.com/office/drawing/2010/main"/>
              </a:ext>
            </a:extLst>
          </a:blip>
          <a:stretch>
            <a:fillRect/>
          </a:stretch>
        </p:blipFill>
        <p:spPr>
          <a:xfrm>
            <a:off x="4648200" y="3810000"/>
            <a:ext cx="4038600" cy="2773362"/>
          </a:xfrm>
        </p:spPr>
      </p:pic>
      <p:pic>
        <p:nvPicPr>
          <p:cNvPr id="10" name="Picture 9" descr="A picture containing tree, outdoor, bridge, traveling&#10;&#10;Description automatically generated">
            <a:extLst>
              <a:ext uri="{FF2B5EF4-FFF2-40B4-BE49-F238E27FC236}">
                <a16:creationId xmlns:a16="http://schemas.microsoft.com/office/drawing/2014/main" id="{BC6F87B3-B4AB-48C5-9C39-2B99FCE7BB8F}"/>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597400" y="1752600"/>
            <a:ext cx="4140200" cy="2847974"/>
          </a:xfrm>
          <a:prstGeom prst="rect">
            <a:avLst/>
          </a:prstGeom>
        </p:spPr>
      </p:pic>
    </p:spTree>
    <p:extLst>
      <p:ext uri="{BB962C8B-B14F-4D97-AF65-F5344CB8AC3E}">
        <p14:creationId xmlns:p14="http://schemas.microsoft.com/office/powerpoint/2010/main" val="20933986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D321C6-065A-49D6-9294-2F5BF175DF5E}"/>
              </a:ext>
            </a:extLst>
          </p:cNvPr>
          <p:cNvSpPr>
            <a:spLocks noGrp="1"/>
          </p:cNvSpPr>
          <p:nvPr>
            <p:ph type="title"/>
          </p:nvPr>
        </p:nvSpPr>
        <p:spPr>
          <a:xfrm>
            <a:off x="0" y="1219200"/>
            <a:ext cx="9296400" cy="198438"/>
          </a:xfrm>
        </p:spPr>
        <p:txBody>
          <a:bodyPr/>
          <a:lstStyle/>
          <a:p>
            <a:r>
              <a:rPr lang="en-GB" sz="2800" b="1" dirty="0" err="1"/>
              <a:t>Ia</a:t>
            </a:r>
            <a:r>
              <a:rPr lang="en-GB" sz="2800" b="1" dirty="0"/>
              <a:t> juga </a:t>
            </a:r>
            <a:r>
              <a:rPr lang="en-GB" sz="2800" b="1" dirty="0" err="1"/>
              <a:t>memulai</a:t>
            </a:r>
            <a:r>
              <a:rPr lang="en-GB" sz="2800" b="1" dirty="0"/>
              <a:t> proses </a:t>
            </a:r>
            <a:r>
              <a:rPr lang="en-GB" sz="2800" b="1" dirty="0" err="1"/>
              <a:t>membuat</a:t>
            </a:r>
            <a:r>
              <a:rPr lang="en-GB" sz="2800" b="1" dirty="0"/>
              <a:t> </a:t>
            </a:r>
            <a:r>
              <a:rPr lang="en-GB" sz="2800" b="1" dirty="0" err="1"/>
              <a:t>Purworejo</a:t>
            </a:r>
            <a:r>
              <a:rPr lang="en-GB" sz="2800" b="1" dirty="0"/>
              <a:t> (12.000 </a:t>
            </a:r>
            <a:r>
              <a:rPr lang="en-GB" sz="2800" b="1" dirty="0" err="1"/>
              <a:t>penduduk</a:t>
            </a:r>
            <a:r>
              <a:rPr lang="en-GB" sz="2800" b="1" dirty="0"/>
              <a:t> 1914) </a:t>
            </a:r>
            <a:r>
              <a:rPr lang="en-GB" sz="2800" b="1" dirty="0" err="1"/>
              <a:t>sebagai</a:t>
            </a:r>
            <a:r>
              <a:rPr lang="en-GB" sz="2800" b="1" dirty="0"/>
              <a:t> </a:t>
            </a:r>
            <a:r>
              <a:rPr lang="en-GB" sz="2800" b="1" dirty="0" err="1"/>
              <a:t>sebuah</a:t>
            </a:r>
            <a:r>
              <a:rPr lang="en-GB" sz="2800" b="1" dirty="0"/>
              <a:t> </a:t>
            </a:r>
            <a:r>
              <a:rPr lang="en-GB" sz="2800" b="1" dirty="0" err="1"/>
              <a:t>kota</a:t>
            </a:r>
            <a:r>
              <a:rPr lang="en-GB" sz="2800" b="1" dirty="0"/>
              <a:t> </a:t>
            </a:r>
            <a:r>
              <a:rPr lang="en-GB" sz="2800" b="1" dirty="0" err="1"/>
              <a:t>pendidikan</a:t>
            </a:r>
            <a:r>
              <a:rPr lang="en-GB" sz="2800" b="1" dirty="0"/>
              <a:t> </a:t>
            </a:r>
            <a:r>
              <a:rPr lang="en-GB" sz="2800" b="1" dirty="0" err="1"/>
              <a:t>dengan</a:t>
            </a:r>
            <a:r>
              <a:rPr lang="en-GB" sz="2800" b="1" dirty="0"/>
              <a:t> </a:t>
            </a:r>
            <a:r>
              <a:rPr lang="en-GB" sz="2800" b="1" dirty="0" err="1"/>
              <a:t>mendirikan</a:t>
            </a:r>
            <a:r>
              <a:rPr lang="en-GB" sz="2800" b="1" dirty="0"/>
              <a:t> </a:t>
            </a:r>
            <a:r>
              <a:rPr lang="en-GB" sz="2800" b="1" i="1" dirty="0" err="1"/>
              <a:t>Inlandsche</a:t>
            </a:r>
            <a:r>
              <a:rPr lang="en-GB" sz="2800" b="1" i="1" dirty="0"/>
              <a:t> School</a:t>
            </a:r>
            <a:r>
              <a:rPr lang="en-GB" sz="2800" b="1" dirty="0"/>
              <a:t> </a:t>
            </a:r>
            <a:r>
              <a:rPr lang="en-GB" sz="2800" b="1" dirty="0" err="1"/>
              <a:t>pertama</a:t>
            </a:r>
            <a:r>
              <a:rPr lang="en-GB" sz="2800" b="1" dirty="0"/>
              <a:t> (1852) yang </a:t>
            </a:r>
            <a:r>
              <a:rPr lang="en-GB" sz="2800" b="1" dirty="0" err="1"/>
              <a:t>memuncak</a:t>
            </a:r>
            <a:r>
              <a:rPr lang="en-GB" sz="2800" b="1" dirty="0"/>
              <a:t> </a:t>
            </a:r>
            <a:r>
              <a:rPr lang="en-GB" sz="2800" b="1" dirty="0" err="1"/>
              <a:t>kepada</a:t>
            </a:r>
            <a:r>
              <a:rPr lang="en-GB" sz="2800" b="1" dirty="0"/>
              <a:t> </a:t>
            </a:r>
            <a:r>
              <a:rPr lang="en-GB" sz="2800" b="1" dirty="0" err="1"/>
              <a:t>pembukaan</a:t>
            </a:r>
            <a:r>
              <a:rPr lang="en-GB" sz="2800" b="1" dirty="0"/>
              <a:t> </a:t>
            </a:r>
            <a:r>
              <a:rPr lang="en-GB" sz="2800" b="1" dirty="0" err="1"/>
              <a:t>Hoogere</a:t>
            </a:r>
            <a:r>
              <a:rPr lang="en-GB" sz="2800" b="1" dirty="0"/>
              <a:t> </a:t>
            </a:r>
            <a:r>
              <a:rPr lang="en-GB" sz="2800" b="1" dirty="0" err="1"/>
              <a:t>Kweekschool</a:t>
            </a:r>
            <a:r>
              <a:rPr lang="en-GB" sz="2800" b="1" dirty="0"/>
              <a:t> (HKS, </a:t>
            </a:r>
            <a:r>
              <a:rPr lang="en-GB" sz="2800" b="1" dirty="0" err="1"/>
              <a:t>Sekolah</a:t>
            </a:r>
            <a:r>
              <a:rPr lang="en-GB" sz="2800" b="1" dirty="0"/>
              <a:t> </a:t>
            </a:r>
            <a:r>
              <a:rPr lang="en-GB" sz="2800" b="1" dirty="0" err="1"/>
              <a:t>Tinggih</a:t>
            </a:r>
            <a:r>
              <a:rPr lang="en-GB" sz="2800" b="1" dirty="0"/>
              <a:t> Guru) pada 19 </a:t>
            </a:r>
            <a:r>
              <a:rPr lang="en-GB" sz="2800" b="1" dirty="0" err="1"/>
              <a:t>Oktober</a:t>
            </a:r>
            <a:r>
              <a:rPr lang="en-GB" sz="2800" b="1" dirty="0"/>
              <a:t> 1914</a:t>
            </a:r>
          </a:p>
        </p:txBody>
      </p:sp>
      <p:pic>
        <p:nvPicPr>
          <p:cNvPr id="8" name="Content Placeholder 7" descr="A picture containing text, tree, outdoor, plant&#10;&#10;Description automatically generated">
            <a:extLst>
              <a:ext uri="{FF2B5EF4-FFF2-40B4-BE49-F238E27FC236}">
                <a16:creationId xmlns:a16="http://schemas.microsoft.com/office/drawing/2014/main" id="{253E57BF-F5B1-4E1A-A242-E61340D940C9}"/>
              </a:ext>
            </a:extLst>
          </p:cNvPr>
          <p:cNvPicPr>
            <a:picLocks noGrp="1" noChangeAspect="1"/>
          </p:cNvPicPr>
          <p:nvPr>
            <p:ph sz="half" idx="2"/>
          </p:nvPr>
        </p:nvPicPr>
        <p:blipFill>
          <a:blip r:embed="rId3" cstate="screen">
            <a:extLst>
              <a:ext uri="{28A0092B-C50C-407E-A947-70E740481C1C}">
                <a14:useLocalDpi xmlns:a14="http://schemas.microsoft.com/office/drawing/2010/main"/>
              </a:ext>
            </a:extLst>
          </a:blip>
          <a:stretch>
            <a:fillRect/>
          </a:stretch>
        </p:blipFill>
        <p:spPr>
          <a:xfrm>
            <a:off x="4518212" y="2662518"/>
            <a:ext cx="4419600" cy="4191000"/>
          </a:xfrm>
        </p:spPr>
      </p:pic>
      <p:pic>
        <p:nvPicPr>
          <p:cNvPr id="12" name="Content Placeholder 11" descr="A picture containing tree, outdoor, old, white&#10;&#10;Description automatically generated">
            <a:extLst>
              <a:ext uri="{FF2B5EF4-FFF2-40B4-BE49-F238E27FC236}">
                <a16:creationId xmlns:a16="http://schemas.microsoft.com/office/drawing/2014/main" id="{6BAD38F5-8EB1-448A-A24C-D68C9AD0258A}"/>
              </a:ext>
            </a:extLst>
          </p:cNvPr>
          <p:cNvPicPr>
            <a:picLocks noGrp="1" noChangeAspect="1"/>
          </p:cNvPicPr>
          <p:nvPr>
            <p:ph sz="half" idx="1"/>
          </p:nvPr>
        </p:nvPicPr>
        <p:blipFill>
          <a:blip r:embed="rId4">
            <a:extLst>
              <a:ext uri="{28A0092B-C50C-407E-A947-70E740481C1C}">
                <a14:useLocalDpi xmlns:a14="http://schemas.microsoft.com/office/drawing/2010/main"/>
              </a:ext>
            </a:extLst>
          </a:blip>
          <a:stretch>
            <a:fillRect/>
          </a:stretch>
        </p:blipFill>
        <p:spPr>
          <a:xfrm>
            <a:off x="327212" y="2667000"/>
            <a:ext cx="4267200" cy="4191000"/>
          </a:xfrm>
        </p:spPr>
      </p:pic>
    </p:spTree>
    <p:extLst>
      <p:ext uri="{BB962C8B-B14F-4D97-AF65-F5344CB8AC3E}">
        <p14:creationId xmlns:p14="http://schemas.microsoft.com/office/powerpoint/2010/main" val="537021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0" y="7349"/>
            <a:ext cx="9296400" cy="2576098"/>
          </a:xfrm>
        </p:spPr>
        <p:txBody>
          <a:bodyPr/>
          <a:lstStyle/>
          <a:p>
            <a:r>
              <a:rPr lang="en-GB" sz="3200" b="1" dirty="0"/>
              <a:t>Ada pula </a:t>
            </a:r>
            <a:r>
              <a:rPr lang="en-GB" sz="3200" b="1" dirty="0" err="1"/>
              <a:t>warisan</a:t>
            </a:r>
            <a:r>
              <a:rPr lang="en-GB" sz="3200" b="1" dirty="0"/>
              <a:t> </a:t>
            </a:r>
            <a:r>
              <a:rPr lang="en-GB" sz="3200" b="1" dirty="0" err="1"/>
              <a:t>sastrawi</a:t>
            </a:r>
            <a:r>
              <a:rPr lang="en-GB" sz="3200" b="1" dirty="0"/>
              <a:t> yang </a:t>
            </a:r>
            <a:r>
              <a:rPr lang="en-GB" sz="3200" b="1" dirty="0" err="1"/>
              <a:t>amat</a:t>
            </a:r>
            <a:r>
              <a:rPr lang="en-GB" sz="3200" b="1" dirty="0"/>
              <a:t> </a:t>
            </a:r>
            <a:r>
              <a:rPr lang="en-GB" sz="3200" b="1" dirty="0" err="1"/>
              <a:t>menarik</a:t>
            </a:r>
            <a:r>
              <a:rPr lang="en-GB" sz="3200" b="1" dirty="0"/>
              <a:t> dan </a:t>
            </a:r>
            <a:r>
              <a:rPr lang="en-GB" sz="3200" b="1" dirty="0" err="1"/>
              <a:t>merupakan</a:t>
            </a:r>
            <a:r>
              <a:rPr lang="en-GB" sz="3200" b="1" dirty="0"/>
              <a:t> </a:t>
            </a:r>
            <a:r>
              <a:rPr lang="en-GB" sz="3200" b="1" dirty="0" err="1"/>
              <a:t>tantangan</a:t>
            </a:r>
            <a:r>
              <a:rPr lang="en-GB" sz="3200" b="1" dirty="0"/>
              <a:t> </a:t>
            </a:r>
            <a:r>
              <a:rPr lang="en-GB" sz="3200" b="1" dirty="0" err="1"/>
              <a:t>bagi</a:t>
            </a:r>
            <a:r>
              <a:rPr lang="en-GB" sz="3200" b="1" dirty="0"/>
              <a:t> </a:t>
            </a:r>
            <a:r>
              <a:rPr lang="en-GB" sz="3200" b="1" dirty="0" err="1"/>
              <a:t>sejarawan</a:t>
            </a:r>
            <a:r>
              <a:rPr lang="en-GB" sz="3200" b="1" dirty="0"/>
              <a:t> </a:t>
            </a:r>
            <a:r>
              <a:rPr lang="en-GB" sz="3200" b="1" dirty="0" err="1"/>
              <a:t>nasionalis</a:t>
            </a:r>
            <a:r>
              <a:rPr lang="en-GB" sz="3200" b="1" dirty="0"/>
              <a:t> </a:t>
            </a:r>
            <a:r>
              <a:rPr lang="en-GB" sz="3200" b="1" dirty="0" err="1"/>
              <a:t>sebab</a:t>
            </a:r>
            <a:r>
              <a:rPr lang="en-GB" sz="3200" b="1" dirty="0"/>
              <a:t> sang </a:t>
            </a:r>
            <a:r>
              <a:rPr lang="en-GB" sz="3200" b="1" dirty="0" err="1"/>
              <a:t>bupati</a:t>
            </a:r>
            <a:r>
              <a:rPr lang="en-GB" sz="3200" b="1" dirty="0"/>
              <a:t> </a:t>
            </a:r>
            <a:r>
              <a:rPr lang="en-GB" sz="3200" b="1" dirty="0" err="1"/>
              <a:t>perdana</a:t>
            </a:r>
            <a:r>
              <a:rPr lang="en-GB" sz="3200" b="1" dirty="0"/>
              <a:t> </a:t>
            </a:r>
            <a:r>
              <a:rPr lang="en-GB" sz="3200" b="1" dirty="0" err="1"/>
              <a:t>Purworejo</a:t>
            </a:r>
            <a:r>
              <a:rPr lang="en-GB" sz="3200" b="1" dirty="0"/>
              <a:t> </a:t>
            </a:r>
            <a:r>
              <a:rPr lang="en-GB" sz="3200" b="1" dirty="0" err="1"/>
              <a:t>mewariskan</a:t>
            </a:r>
            <a:r>
              <a:rPr lang="en-GB" sz="3200" b="1" dirty="0"/>
              <a:t> </a:t>
            </a:r>
            <a:r>
              <a:rPr lang="en-GB" sz="3200" b="1" i="1" dirty="0" err="1"/>
              <a:t>Tjrita</a:t>
            </a:r>
            <a:r>
              <a:rPr lang="en-GB" sz="3200" b="1" i="1" dirty="0"/>
              <a:t> </a:t>
            </a:r>
            <a:r>
              <a:rPr lang="en-GB" sz="3200" b="1" i="1" dirty="0" err="1"/>
              <a:t>Kedung</a:t>
            </a:r>
            <a:r>
              <a:rPr lang="en-GB" sz="3200" b="1" i="1" dirty="0"/>
              <a:t> Kebo </a:t>
            </a:r>
            <a:r>
              <a:rPr lang="en-GB" sz="3200" b="1" dirty="0"/>
              <a:t>(1843) yang </a:t>
            </a:r>
            <a:r>
              <a:rPr lang="en-GB" sz="3200" b="1" dirty="0" err="1"/>
              <a:t>memberi</a:t>
            </a:r>
            <a:r>
              <a:rPr lang="en-GB" sz="3200" b="1" dirty="0"/>
              <a:t> </a:t>
            </a:r>
            <a:r>
              <a:rPr lang="en-GB" sz="3200" b="1" dirty="0" err="1"/>
              <a:t>sebuah</a:t>
            </a:r>
            <a:r>
              <a:rPr lang="en-GB" sz="3200" b="1" dirty="0"/>
              <a:t> </a:t>
            </a:r>
            <a:r>
              <a:rPr lang="en-GB" sz="3200" b="1" dirty="0" err="1"/>
              <a:t>pandangan</a:t>
            </a:r>
            <a:r>
              <a:rPr lang="en-GB" sz="3200" b="1" dirty="0"/>
              <a:t> </a:t>
            </a:r>
            <a:r>
              <a:rPr lang="en-GB" sz="3200" b="1" dirty="0" err="1"/>
              <a:t>kritis</a:t>
            </a:r>
            <a:r>
              <a:rPr lang="en-GB" sz="3200" b="1" dirty="0"/>
              <a:t> </a:t>
            </a:r>
            <a:r>
              <a:rPr lang="en-GB" sz="3200" b="1" dirty="0" err="1"/>
              <a:t>terhadap</a:t>
            </a:r>
            <a:r>
              <a:rPr lang="en-GB" sz="3200" b="1" dirty="0"/>
              <a:t> </a:t>
            </a:r>
            <a:r>
              <a:rPr lang="en-GB" sz="3200" b="1" dirty="0" err="1"/>
              <a:t>Diponegoro</a:t>
            </a:r>
            <a:r>
              <a:rPr lang="en-GB" sz="3200" b="1" dirty="0"/>
              <a:t> &amp; </a:t>
            </a:r>
            <a:r>
              <a:rPr lang="en-GB" sz="3200" b="1" dirty="0" err="1"/>
              <a:t>Perang</a:t>
            </a:r>
            <a:r>
              <a:rPr lang="en-GB" sz="3200" b="1" dirty="0"/>
              <a:t> </a:t>
            </a:r>
            <a:r>
              <a:rPr lang="en-GB" sz="3200" b="1" dirty="0" err="1"/>
              <a:t>Jawa</a:t>
            </a:r>
            <a:r>
              <a:rPr lang="en-GB" sz="3200" b="1" dirty="0"/>
              <a:t> </a:t>
            </a:r>
          </a:p>
        </p:txBody>
      </p:sp>
      <p:pic>
        <p:nvPicPr>
          <p:cNvPr id="4" name="Content Placeholder 3"/>
          <p:cNvPicPr>
            <a:picLocks noGrp="1" noChangeAspect="1"/>
          </p:cNvPicPr>
          <p:nvPr>
            <p:ph sz="half" idx="1"/>
          </p:nvPr>
        </p:nvPicPr>
        <p:blipFill>
          <a:blip r:embed="rId3">
            <a:extLst>
              <a:ext uri="{28A0092B-C50C-407E-A947-70E740481C1C}">
                <a14:useLocalDpi xmlns:a14="http://schemas.microsoft.com/office/drawing/2010/main"/>
              </a:ext>
            </a:extLst>
          </a:blip>
          <a:stretch>
            <a:fillRect/>
          </a:stretch>
        </p:blipFill>
        <p:spPr>
          <a:xfrm rot="5340000">
            <a:off x="-171938" y="2913337"/>
            <a:ext cx="4079568" cy="3730572"/>
          </a:xfrm>
        </p:spPr>
      </p:pic>
      <p:pic>
        <p:nvPicPr>
          <p:cNvPr id="7" name="Content Placeholder 6"/>
          <p:cNvPicPr>
            <a:picLocks noGrp="1" noChangeAspect="1"/>
          </p:cNvPicPr>
          <p:nvPr>
            <p:ph sz="half" idx="2"/>
          </p:nvPr>
        </p:nvPicPr>
        <p:blipFill>
          <a:blip r:embed="rId4">
            <a:extLst>
              <a:ext uri="{28A0092B-C50C-407E-A947-70E740481C1C}">
                <a14:useLocalDpi xmlns:a14="http://schemas.microsoft.com/office/drawing/2010/main"/>
              </a:ext>
            </a:extLst>
          </a:blip>
          <a:stretch>
            <a:fillRect/>
          </a:stretch>
        </p:blipFill>
        <p:spPr>
          <a:xfrm>
            <a:off x="5791200" y="2590800"/>
            <a:ext cx="4231190" cy="4267199"/>
          </a:xfr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5400000">
            <a:off x="2534394" y="3220200"/>
            <a:ext cx="4151409" cy="3124199"/>
          </a:xfrm>
          <a:prstGeom prst="rect">
            <a:avLst/>
          </a:prstGeom>
        </p:spPr>
      </p:pic>
    </p:spTree>
    <p:extLst>
      <p:ext uri="{BB962C8B-B14F-4D97-AF65-F5344CB8AC3E}">
        <p14:creationId xmlns:p14="http://schemas.microsoft.com/office/powerpoint/2010/main" val="765819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F278D-E3D5-4C98-AB83-FD096E336339}"/>
              </a:ext>
            </a:extLst>
          </p:cNvPr>
          <p:cNvSpPr>
            <a:spLocks noGrp="1"/>
          </p:cNvSpPr>
          <p:nvPr>
            <p:ph type="title"/>
          </p:nvPr>
        </p:nvSpPr>
        <p:spPr>
          <a:xfrm>
            <a:off x="0" y="685800"/>
            <a:ext cx="9144000" cy="731838"/>
          </a:xfrm>
        </p:spPr>
        <p:txBody>
          <a:bodyPr/>
          <a:lstStyle/>
          <a:p>
            <a:r>
              <a:rPr lang="en-GB" sz="3200" b="1" dirty="0" err="1">
                <a:latin typeface="AR JULIAN" panose="02000000000000000000" pitchFamily="2" charset="0"/>
              </a:rPr>
              <a:t>Cokronegoro</a:t>
            </a:r>
            <a:r>
              <a:rPr lang="en-GB" sz="3200" b="1" dirty="0">
                <a:latin typeface="AR JULIAN" panose="02000000000000000000" pitchFamily="2" charset="0"/>
              </a:rPr>
              <a:t> II (1856-96) dan </a:t>
            </a:r>
            <a:r>
              <a:rPr lang="en-GB" sz="3200" b="1" dirty="0" err="1">
                <a:latin typeface="AR JULIAN" panose="02000000000000000000" pitchFamily="2" charset="0"/>
              </a:rPr>
              <a:t>Cokronegoro</a:t>
            </a:r>
            <a:r>
              <a:rPr lang="en-GB" sz="3200" b="1" dirty="0">
                <a:latin typeface="AR JULIAN" panose="02000000000000000000" pitchFamily="2" charset="0"/>
              </a:rPr>
              <a:t> III (1896-1907) </a:t>
            </a:r>
            <a:r>
              <a:rPr lang="en-GB" sz="3200" b="1" dirty="0" err="1">
                <a:latin typeface="AR JULIAN" panose="02000000000000000000" pitchFamily="2" charset="0"/>
              </a:rPr>
              <a:t>meneruskan</a:t>
            </a:r>
            <a:r>
              <a:rPr lang="en-GB" sz="3200" b="1" dirty="0">
                <a:latin typeface="AR JULIAN" panose="02000000000000000000" pitchFamily="2" charset="0"/>
              </a:rPr>
              <a:t> </a:t>
            </a:r>
            <a:r>
              <a:rPr lang="en-GB" sz="3200" b="1" dirty="0" err="1">
                <a:latin typeface="AR JULIAN" panose="02000000000000000000" pitchFamily="2" charset="0"/>
              </a:rPr>
              <a:t>warisan</a:t>
            </a:r>
            <a:r>
              <a:rPr lang="en-GB" sz="3200" b="1" dirty="0">
                <a:latin typeface="AR JULIAN" panose="02000000000000000000" pitchFamily="2" charset="0"/>
              </a:rPr>
              <a:t> </a:t>
            </a:r>
            <a:r>
              <a:rPr lang="en-GB" sz="3200" b="1" dirty="0" err="1">
                <a:latin typeface="AR JULIAN" panose="02000000000000000000" pitchFamily="2" charset="0"/>
              </a:rPr>
              <a:t>bupati</a:t>
            </a:r>
            <a:r>
              <a:rPr lang="en-GB" sz="3200" b="1" dirty="0">
                <a:latin typeface="AR JULIAN" panose="02000000000000000000" pitchFamily="2" charset="0"/>
              </a:rPr>
              <a:t> </a:t>
            </a:r>
            <a:r>
              <a:rPr lang="en-GB" sz="3200" b="1" dirty="0" err="1">
                <a:latin typeface="AR JULIAN" panose="02000000000000000000" pitchFamily="2" charset="0"/>
              </a:rPr>
              <a:t>perdana</a:t>
            </a:r>
            <a:r>
              <a:rPr lang="en-GB" sz="3200" b="1" dirty="0">
                <a:latin typeface="AR JULIAN" panose="02000000000000000000" pitchFamily="2" charset="0"/>
              </a:rPr>
              <a:t> </a:t>
            </a:r>
            <a:r>
              <a:rPr lang="en-GB" sz="3200" b="1" dirty="0" err="1">
                <a:latin typeface="AR JULIAN" panose="02000000000000000000" pitchFamily="2" charset="0"/>
              </a:rPr>
              <a:t>dengan</a:t>
            </a:r>
            <a:r>
              <a:rPr lang="en-GB" sz="3200" b="1" dirty="0">
                <a:latin typeface="AR JULIAN" panose="02000000000000000000" pitchFamily="2" charset="0"/>
              </a:rPr>
              <a:t> </a:t>
            </a:r>
            <a:r>
              <a:rPr lang="en-GB" sz="3200" b="1" dirty="0" err="1">
                <a:latin typeface="AR JULIAN" panose="02000000000000000000" pitchFamily="2" charset="0"/>
              </a:rPr>
              <a:t>mengembangkan</a:t>
            </a:r>
            <a:r>
              <a:rPr lang="en-GB" sz="3200" b="1" dirty="0">
                <a:latin typeface="AR JULIAN" panose="02000000000000000000" pitchFamily="2" charset="0"/>
              </a:rPr>
              <a:t> </a:t>
            </a:r>
            <a:r>
              <a:rPr lang="en-GB" sz="3200" b="1" dirty="0" err="1">
                <a:latin typeface="AR JULIAN" panose="02000000000000000000" pitchFamily="2" charset="0"/>
              </a:rPr>
              <a:t>saluran</a:t>
            </a:r>
            <a:r>
              <a:rPr lang="en-GB" sz="3200" b="1" dirty="0">
                <a:latin typeface="AR JULIAN" panose="02000000000000000000" pitchFamily="2" charset="0"/>
              </a:rPr>
              <a:t> </a:t>
            </a:r>
            <a:r>
              <a:rPr lang="en-GB" sz="3200" b="1" dirty="0" err="1">
                <a:latin typeface="AR JULIAN" panose="02000000000000000000" pitchFamily="2" charset="0"/>
              </a:rPr>
              <a:t>perairan</a:t>
            </a:r>
            <a:r>
              <a:rPr lang="en-GB" sz="3200" b="1" dirty="0">
                <a:latin typeface="AR JULIAN" panose="02000000000000000000" pitchFamily="2" charset="0"/>
              </a:rPr>
              <a:t> dan </a:t>
            </a:r>
            <a:r>
              <a:rPr lang="en-GB" sz="3200" b="1" dirty="0" err="1">
                <a:latin typeface="AR JULIAN" panose="02000000000000000000" pitchFamily="2" charset="0"/>
              </a:rPr>
              <a:t>infrastruktur</a:t>
            </a:r>
            <a:endParaRPr lang="en-GB" sz="3200" b="1" dirty="0">
              <a:latin typeface="AR JULIAN" panose="02000000000000000000" pitchFamily="2" charset="0"/>
            </a:endParaRPr>
          </a:p>
        </p:txBody>
      </p:sp>
      <p:pic>
        <p:nvPicPr>
          <p:cNvPr id="5" name="Content Placeholder 4">
            <a:extLst>
              <a:ext uri="{FF2B5EF4-FFF2-40B4-BE49-F238E27FC236}">
                <a16:creationId xmlns:a16="http://schemas.microsoft.com/office/drawing/2014/main" id="{6222849A-594B-4B51-8B5D-4ED8EC01550E}"/>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457199" y="2133600"/>
            <a:ext cx="8229599" cy="4572000"/>
          </a:xfrm>
        </p:spPr>
      </p:pic>
    </p:spTree>
    <p:extLst>
      <p:ext uri="{BB962C8B-B14F-4D97-AF65-F5344CB8AC3E}">
        <p14:creationId xmlns:p14="http://schemas.microsoft.com/office/powerpoint/2010/main" val="26416031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colorTemperature colorTemp="11200"/>
                    </a14:imgEffect>
                    <a14:imgEffect>
                      <a14:saturation sat="66000"/>
                    </a14:imgEffect>
                    <a14:imgEffect>
                      <a14:brightnessContrast bright="-33000"/>
                    </a14:imgEffect>
                  </a14:imgLayer>
                </a14:imgProps>
              </a:ext>
            </a:extLst>
          </a:blip>
          <a:srcRect/>
          <a:stretch>
            <a:fillRect l="-4000" t="-4000" r="-4000" b="-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F278D-E3D5-4C98-AB83-FD096E336339}"/>
              </a:ext>
            </a:extLst>
          </p:cNvPr>
          <p:cNvSpPr>
            <a:spLocks noGrp="1"/>
          </p:cNvSpPr>
          <p:nvPr>
            <p:ph type="title"/>
          </p:nvPr>
        </p:nvSpPr>
        <p:spPr>
          <a:xfrm>
            <a:off x="0" y="914400"/>
            <a:ext cx="9144000" cy="503238"/>
          </a:xfrm>
        </p:spPr>
        <p:txBody>
          <a:bodyPr/>
          <a:lstStyle/>
          <a:p>
            <a:r>
              <a:rPr lang="en-GB" sz="2800" b="1" dirty="0" err="1">
                <a:ln>
                  <a:solidFill>
                    <a:schemeClr val="bg1"/>
                  </a:solidFill>
                </a:ln>
                <a:solidFill>
                  <a:schemeClr val="bg1"/>
                </a:solidFill>
                <a:latin typeface="AR JULIAN" panose="02000000000000000000" pitchFamily="2" charset="0"/>
              </a:rPr>
              <a:t>Termasuk</a:t>
            </a:r>
            <a:r>
              <a:rPr lang="en-GB" sz="2800" b="1" dirty="0">
                <a:ln>
                  <a:solidFill>
                    <a:schemeClr val="bg1"/>
                  </a:solidFill>
                </a:ln>
                <a:solidFill>
                  <a:schemeClr val="bg1"/>
                </a:solidFill>
                <a:latin typeface="AR JULIAN" panose="02000000000000000000" pitchFamily="2" charset="0"/>
              </a:rPr>
              <a:t> </a:t>
            </a:r>
            <a:r>
              <a:rPr lang="en-GB" sz="2800" b="1" dirty="0" err="1">
                <a:ln>
                  <a:solidFill>
                    <a:schemeClr val="bg1"/>
                  </a:solidFill>
                </a:ln>
                <a:solidFill>
                  <a:schemeClr val="bg1"/>
                </a:solidFill>
                <a:latin typeface="AR JULIAN" panose="02000000000000000000" pitchFamily="2" charset="0"/>
              </a:rPr>
              <a:t>awal</a:t>
            </a:r>
            <a:r>
              <a:rPr lang="en-GB" sz="2800" b="1" dirty="0">
                <a:ln>
                  <a:solidFill>
                    <a:schemeClr val="bg1"/>
                  </a:solidFill>
                </a:ln>
                <a:solidFill>
                  <a:schemeClr val="bg1"/>
                </a:solidFill>
                <a:latin typeface="AR JULIAN" panose="02000000000000000000" pitchFamily="2" charset="0"/>
              </a:rPr>
              <a:t> </a:t>
            </a:r>
            <a:r>
              <a:rPr lang="en-GB" sz="2800" b="1" dirty="0" err="1">
                <a:ln>
                  <a:solidFill>
                    <a:schemeClr val="bg1"/>
                  </a:solidFill>
                </a:ln>
                <a:solidFill>
                  <a:schemeClr val="bg1"/>
                </a:solidFill>
                <a:latin typeface="AR JULIAN" panose="02000000000000000000" pitchFamily="2" charset="0"/>
              </a:rPr>
              <a:t>dari</a:t>
            </a:r>
            <a:r>
              <a:rPr lang="en-GB" sz="2800" b="1" dirty="0">
                <a:ln>
                  <a:solidFill>
                    <a:schemeClr val="bg1"/>
                  </a:solidFill>
                </a:ln>
                <a:solidFill>
                  <a:schemeClr val="bg1"/>
                </a:solidFill>
                <a:latin typeface="AR JULIAN" panose="02000000000000000000" pitchFamily="2" charset="0"/>
              </a:rPr>
              <a:t> </a:t>
            </a:r>
            <a:r>
              <a:rPr lang="en-GB" sz="2800" b="1" dirty="0" err="1">
                <a:ln>
                  <a:solidFill>
                    <a:schemeClr val="bg1"/>
                  </a:solidFill>
                </a:ln>
                <a:solidFill>
                  <a:schemeClr val="bg1"/>
                </a:solidFill>
                <a:latin typeface="AR JULIAN" panose="02000000000000000000" pitchFamily="2" charset="0"/>
              </a:rPr>
              <a:t>Zendelings</a:t>
            </a:r>
            <a:r>
              <a:rPr lang="en-GB" sz="2800" b="1" dirty="0">
                <a:ln>
                  <a:solidFill>
                    <a:schemeClr val="bg1"/>
                  </a:solidFill>
                </a:ln>
                <a:solidFill>
                  <a:schemeClr val="bg1"/>
                </a:solidFill>
                <a:latin typeface="AR JULIAN" panose="02000000000000000000" pitchFamily="2" charset="0"/>
              </a:rPr>
              <a:t> </a:t>
            </a:r>
            <a:r>
              <a:rPr lang="en-GB" sz="2800" b="1" dirty="0" err="1">
                <a:ln>
                  <a:solidFill>
                    <a:schemeClr val="bg1"/>
                  </a:solidFill>
                </a:ln>
                <a:solidFill>
                  <a:schemeClr val="bg1"/>
                </a:solidFill>
                <a:latin typeface="AR JULIAN" panose="02000000000000000000" pitchFamily="2" charset="0"/>
              </a:rPr>
              <a:t>Ziekenhuis</a:t>
            </a:r>
            <a:r>
              <a:rPr lang="en-GB" sz="2800" b="1" dirty="0">
                <a:ln>
                  <a:solidFill>
                    <a:schemeClr val="bg1"/>
                  </a:solidFill>
                </a:ln>
                <a:solidFill>
                  <a:schemeClr val="bg1"/>
                </a:solidFill>
                <a:latin typeface="AR JULIAN" panose="02000000000000000000" pitchFamily="2" charset="0"/>
              </a:rPr>
              <a:t> (RS </a:t>
            </a:r>
            <a:r>
              <a:rPr lang="en-GB" sz="2800" b="1" dirty="0" err="1">
                <a:ln>
                  <a:solidFill>
                    <a:schemeClr val="bg1"/>
                  </a:solidFill>
                </a:ln>
                <a:solidFill>
                  <a:schemeClr val="bg1"/>
                </a:solidFill>
                <a:latin typeface="AR JULIAN" panose="02000000000000000000" pitchFamily="2" charset="0"/>
              </a:rPr>
              <a:t>Misi</a:t>
            </a:r>
            <a:r>
              <a:rPr lang="en-GB" sz="2800" b="1" dirty="0">
                <a:ln>
                  <a:solidFill>
                    <a:schemeClr val="bg1"/>
                  </a:solidFill>
                </a:ln>
                <a:solidFill>
                  <a:schemeClr val="bg1"/>
                </a:solidFill>
                <a:latin typeface="AR JULIAN" panose="02000000000000000000" pitchFamily="2" charset="0"/>
              </a:rPr>
              <a:t> </a:t>
            </a:r>
            <a:r>
              <a:rPr lang="en-GB" sz="2800" b="1" dirty="0" err="1">
                <a:ln>
                  <a:solidFill>
                    <a:schemeClr val="bg1"/>
                  </a:solidFill>
                </a:ln>
                <a:solidFill>
                  <a:schemeClr val="bg1"/>
                </a:solidFill>
                <a:latin typeface="AR JULIAN" panose="02000000000000000000" pitchFamily="2" charset="0"/>
              </a:rPr>
              <a:t>Protestan</a:t>
            </a:r>
            <a:r>
              <a:rPr lang="en-GB" sz="2800" b="1" dirty="0">
                <a:ln>
                  <a:solidFill>
                    <a:schemeClr val="bg1"/>
                  </a:solidFill>
                </a:ln>
                <a:solidFill>
                  <a:schemeClr val="bg1"/>
                </a:solidFill>
                <a:latin typeface="AR JULIAN" panose="02000000000000000000" pitchFamily="2" charset="0"/>
              </a:rPr>
              <a:t>) yang </a:t>
            </a:r>
            <a:r>
              <a:rPr lang="en-GB" sz="2800" b="1" dirty="0" err="1">
                <a:ln>
                  <a:solidFill>
                    <a:schemeClr val="bg1"/>
                  </a:solidFill>
                </a:ln>
                <a:solidFill>
                  <a:schemeClr val="bg1"/>
                </a:solidFill>
                <a:latin typeface="AR JULIAN" panose="02000000000000000000" pitchFamily="2" charset="0"/>
              </a:rPr>
              <a:t>akan</a:t>
            </a:r>
            <a:r>
              <a:rPr lang="en-GB" sz="2800" b="1" dirty="0">
                <a:ln>
                  <a:solidFill>
                    <a:schemeClr val="bg1"/>
                  </a:solidFill>
                </a:ln>
                <a:solidFill>
                  <a:schemeClr val="bg1"/>
                </a:solidFill>
                <a:latin typeface="AR JULIAN" panose="02000000000000000000" pitchFamily="2" charset="0"/>
              </a:rPr>
              <a:t> </a:t>
            </a:r>
            <a:r>
              <a:rPr lang="en-GB" sz="2800" b="1" dirty="0" err="1">
                <a:ln>
                  <a:solidFill>
                    <a:schemeClr val="bg1"/>
                  </a:solidFill>
                </a:ln>
                <a:solidFill>
                  <a:schemeClr val="bg1"/>
                </a:solidFill>
                <a:latin typeface="AR JULIAN" panose="02000000000000000000" pitchFamily="2" charset="0"/>
              </a:rPr>
              <a:t>menjadi</a:t>
            </a:r>
            <a:r>
              <a:rPr lang="en-GB" sz="2800" b="1" dirty="0">
                <a:ln>
                  <a:solidFill>
                    <a:schemeClr val="bg1"/>
                  </a:solidFill>
                </a:ln>
                <a:solidFill>
                  <a:schemeClr val="bg1"/>
                </a:solidFill>
                <a:latin typeface="AR JULIAN" panose="02000000000000000000" pitchFamily="2" charset="0"/>
              </a:rPr>
              <a:t> RSUD </a:t>
            </a:r>
            <a:r>
              <a:rPr lang="en-GB" sz="2800" b="1" dirty="0" err="1">
                <a:ln>
                  <a:solidFill>
                    <a:schemeClr val="bg1"/>
                  </a:solidFill>
                </a:ln>
                <a:solidFill>
                  <a:schemeClr val="bg1"/>
                </a:solidFill>
                <a:latin typeface="AR JULIAN" panose="02000000000000000000" pitchFamily="2" charset="0"/>
              </a:rPr>
              <a:t>Saras</a:t>
            </a:r>
            <a:r>
              <a:rPr lang="en-GB" sz="2800" b="1" dirty="0">
                <a:ln>
                  <a:solidFill>
                    <a:schemeClr val="bg1"/>
                  </a:solidFill>
                </a:ln>
                <a:solidFill>
                  <a:schemeClr val="bg1"/>
                </a:solidFill>
                <a:latin typeface="AR JULIAN" panose="02000000000000000000" pitchFamily="2" charset="0"/>
              </a:rPr>
              <a:t> </a:t>
            </a:r>
            <a:r>
              <a:rPr lang="en-GB" sz="2800" b="1" dirty="0" err="1">
                <a:ln>
                  <a:solidFill>
                    <a:schemeClr val="bg1"/>
                  </a:solidFill>
                </a:ln>
                <a:solidFill>
                  <a:schemeClr val="bg1"/>
                </a:solidFill>
                <a:latin typeface="AR JULIAN" panose="02000000000000000000" pitchFamily="2" charset="0"/>
              </a:rPr>
              <a:t>Husada</a:t>
            </a:r>
            <a:r>
              <a:rPr lang="en-GB" sz="2800" b="1" dirty="0">
                <a:ln>
                  <a:solidFill>
                    <a:schemeClr val="bg1"/>
                  </a:solidFill>
                </a:ln>
                <a:solidFill>
                  <a:schemeClr val="bg1"/>
                </a:solidFill>
                <a:latin typeface="AR JULIAN" panose="02000000000000000000" pitchFamily="2" charset="0"/>
              </a:rPr>
              <a:t> (pasca-2015, RSUD Dr </a:t>
            </a:r>
            <a:r>
              <a:rPr lang="en-GB" sz="2800" b="1" dirty="0" err="1">
                <a:ln>
                  <a:solidFill>
                    <a:schemeClr val="bg1"/>
                  </a:solidFill>
                </a:ln>
                <a:solidFill>
                  <a:schemeClr val="bg1"/>
                </a:solidFill>
                <a:latin typeface="AR JULIAN" panose="02000000000000000000" pitchFamily="2" charset="0"/>
              </a:rPr>
              <a:t>Tjitrowardojo</a:t>
            </a:r>
            <a:r>
              <a:rPr lang="en-GB" sz="2800" b="1" dirty="0">
                <a:ln>
                  <a:solidFill>
                    <a:schemeClr val="bg1"/>
                  </a:solidFill>
                </a:ln>
                <a:solidFill>
                  <a:schemeClr val="bg1"/>
                </a:solidFill>
                <a:latin typeface="AR JULIAN" panose="02000000000000000000" pitchFamily="2" charset="0"/>
              </a:rPr>
              <a:t>, </a:t>
            </a:r>
            <a:r>
              <a:rPr lang="en-GB" sz="2800" b="1" dirty="0" err="1">
                <a:ln>
                  <a:solidFill>
                    <a:schemeClr val="bg1"/>
                  </a:solidFill>
                </a:ln>
                <a:solidFill>
                  <a:schemeClr val="bg1"/>
                </a:solidFill>
                <a:latin typeface="AR JULIAN" panose="02000000000000000000" pitchFamily="2" charset="0"/>
              </a:rPr>
              <a:t>eyang</a:t>
            </a:r>
            <a:r>
              <a:rPr lang="en-GB" sz="2800" b="1" dirty="0">
                <a:ln>
                  <a:solidFill>
                    <a:schemeClr val="bg1"/>
                  </a:solidFill>
                </a:ln>
                <a:solidFill>
                  <a:schemeClr val="bg1"/>
                </a:solidFill>
                <a:latin typeface="AR JULIAN" panose="02000000000000000000" pitchFamily="2" charset="0"/>
              </a:rPr>
              <a:t> </a:t>
            </a:r>
            <a:r>
              <a:rPr lang="en-GB" sz="2800" b="1" dirty="0" err="1">
                <a:ln>
                  <a:solidFill>
                    <a:schemeClr val="bg1"/>
                  </a:solidFill>
                </a:ln>
                <a:solidFill>
                  <a:schemeClr val="bg1"/>
                </a:solidFill>
                <a:latin typeface="AR JULIAN" panose="02000000000000000000" pitchFamily="2" charset="0"/>
              </a:rPr>
              <a:t>Presiden</a:t>
            </a:r>
            <a:r>
              <a:rPr lang="en-GB" sz="2800" b="1" dirty="0">
                <a:ln>
                  <a:solidFill>
                    <a:schemeClr val="bg1"/>
                  </a:solidFill>
                </a:ln>
                <a:solidFill>
                  <a:schemeClr val="bg1"/>
                </a:solidFill>
                <a:latin typeface="AR JULIAN" panose="02000000000000000000" pitchFamily="2" charset="0"/>
              </a:rPr>
              <a:t> ke-3 RI, </a:t>
            </a:r>
            <a:r>
              <a:rPr lang="en-GB" sz="2800" b="1" dirty="0" err="1">
                <a:ln>
                  <a:solidFill>
                    <a:schemeClr val="bg1"/>
                  </a:solidFill>
                </a:ln>
                <a:solidFill>
                  <a:schemeClr val="bg1"/>
                </a:solidFill>
                <a:latin typeface="AR JULIAN" panose="02000000000000000000" pitchFamily="2" charset="0"/>
              </a:rPr>
              <a:t>Ir</a:t>
            </a:r>
            <a:r>
              <a:rPr lang="en-GB" sz="2800" b="1" dirty="0">
                <a:ln>
                  <a:solidFill>
                    <a:schemeClr val="bg1"/>
                  </a:solidFill>
                </a:ln>
                <a:solidFill>
                  <a:schemeClr val="bg1"/>
                </a:solidFill>
                <a:latin typeface="AR JULIAN" panose="02000000000000000000" pitchFamily="2" charset="0"/>
              </a:rPr>
              <a:t> BJ Habibie)  </a:t>
            </a:r>
          </a:p>
        </p:txBody>
      </p:sp>
      <p:pic>
        <p:nvPicPr>
          <p:cNvPr id="10" name="Content Placeholder 9" descr="A picture containing outdoor, building, house, tree&#10;&#10;Description automatically generated">
            <a:extLst>
              <a:ext uri="{FF2B5EF4-FFF2-40B4-BE49-F238E27FC236}">
                <a16:creationId xmlns:a16="http://schemas.microsoft.com/office/drawing/2014/main" id="{EFB5D043-CD27-40C5-8EB6-CC39DB500F4C}"/>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3962400" y="3810000"/>
            <a:ext cx="3200400" cy="2649664"/>
          </a:xfrm>
        </p:spPr>
      </p:pic>
      <p:pic>
        <p:nvPicPr>
          <p:cNvPr id="12" name="Picture 11" descr="A group of people posing for a photo&#10;&#10;Description automatically generated">
            <a:extLst>
              <a:ext uri="{FF2B5EF4-FFF2-40B4-BE49-F238E27FC236}">
                <a16:creationId xmlns:a16="http://schemas.microsoft.com/office/drawing/2014/main" id="{745CDDD7-1F40-4DAE-B38E-B256F1F3B8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0200" y="2514600"/>
            <a:ext cx="3200399" cy="2133600"/>
          </a:xfrm>
          <a:prstGeom prst="rect">
            <a:avLst/>
          </a:prstGeom>
        </p:spPr>
      </p:pic>
    </p:spTree>
    <p:extLst>
      <p:ext uri="{BB962C8B-B14F-4D97-AF65-F5344CB8AC3E}">
        <p14:creationId xmlns:p14="http://schemas.microsoft.com/office/powerpoint/2010/main" val="25534148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3000"/>
                    </a14:imgEffect>
                    <a14:imgEffect>
                      <a14:colorTemperature colorTemp="6683"/>
                    </a14:imgEffect>
                    <a14:imgEffect>
                      <a14:saturation sat="191000"/>
                    </a14:imgEffect>
                    <a14:imgEffect>
                      <a14:brightnessContrast bright="12000" contrast="-12000"/>
                    </a14:imgEffect>
                  </a14:imgLayer>
                </a14:imgProps>
              </a:ext>
            </a:extLst>
          </a:blip>
          <a:srcRect/>
          <a:stretch>
            <a:fillRect l="-4000" t="-4000" r="-19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F278D-E3D5-4C98-AB83-FD096E336339}"/>
              </a:ext>
            </a:extLst>
          </p:cNvPr>
          <p:cNvSpPr>
            <a:spLocks noGrp="1"/>
          </p:cNvSpPr>
          <p:nvPr>
            <p:ph type="title"/>
          </p:nvPr>
        </p:nvSpPr>
        <p:spPr>
          <a:xfrm>
            <a:off x="3505200" y="3733800"/>
            <a:ext cx="5181600" cy="2362200"/>
          </a:xfrm>
        </p:spPr>
        <p:txBody>
          <a:bodyPr/>
          <a:lstStyle/>
          <a:p>
            <a:r>
              <a:rPr lang="en-GB" sz="2800" b="1" dirty="0" err="1">
                <a:latin typeface="AR JULIAN" panose="02000000000000000000" pitchFamily="2" charset="0"/>
              </a:rPr>
              <a:t>Infrastruktur</a:t>
            </a:r>
            <a:r>
              <a:rPr lang="en-GB" sz="2800" b="1" dirty="0">
                <a:latin typeface="AR JULIAN" panose="02000000000000000000" pitchFamily="2" charset="0"/>
              </a:rPr>
              <a:t> yang </a:t>
            </a:r>
            <a:r>
              <a:rPr lang="en-GB" sz="2800" b="1" dirty="0" err="1">
                <a:latin typeface="AR JULIAN" panose="02000000000000000000" pitchFamily="2" charset="0"/>
              </a:rPr>
              <a:t>dibangun</a:t>
            </a:r>
            <a:r>
              <a:rPr lang="en-GB" sz="2800" b="1" dirty="0">
                <a:latin typeface="AR JULIAN" panose="02000000000000000000" pitchFamily="2" charset="0"/>
              </a:rPr>
              <a:t> </a:t>
            </a:r>
            <a:r>
              <a:rPr lang="en-GB" sz="2800" b="1" dirty="0" err="1">
                <a:latin typeface="AR JULIAN" panose="02000000000000000000" pitchFamily="2" charset="0"/>
              </a:rPr>
              <a:t>empat</a:t>
            </a:r>
            <a:r>
              <a:rPr lang="en-GB" sz="2800" b="1" dirty="0">
                <a:latin typeface="AR JULIAN" panose="02000000000000000000" pitchFamily="2" charset="0"/>
              </a:rPr>
              <a:t> </a:t>
            </a:r>
            <a:r>
              <a:rPr lang="en-GB" sz="2800" b="1" dirty="0" err="1">
                <a:latin typeface="AR JULIAN" panose="02000000000000000000" pitchFamily="2" charset="0"/>
              </a:rPr>
              <a:t>bupati</a:t>
            </a:r>
            <a:r>
              <a:rPr lang="en-GB" sz="2800" b="1" dirty="0">
                <a:latin typeface="AR JULIAN" panose="02000000000000000000" pitchFamily="2" charset="0"/>
              </a:rPr>
              <a:t> </a:t>
            </a:r>
            <a:r>
              <a:rPr lang="en-GB" sz="2800" b="1" dirty="0" err="1">
                <a:latin typeface="AR JULIAN" panose="02000000000000000000" pitchFamily="2" charset="0"/>
              </a:rPr>
              <a:t>trah</a:t>
            </a:r>
            <a:r>
              <a:rPr lang="en-GB" sz="2800" b="1" dirty="0">
                <a:latin typeface="AR JULIAN" panose="02000000000000000000" pitchFamily="2" charset="0"/>
              </a:rPr>
              <a:t> </a:t>
            </a:r>
            <a:r>
              <a:rPr lang="en-GB" sz="2800" b="1" dirty="0" err="1">
                <a:latin typeface="AR JULIAN" panose="02000000000000000000" pitchFamily="2" charset="0"/>
              </a:rPr>
              <a:t>Cokronegaran</a:t>
            </a:r>
            <a:r>
              <a:rPr lang="en-GB" sz="2800" b="1" dirty="0">
                <a:latin typeface="AR JULIAN" panose="02000000000000000000" pitchFamily="2" charset="0"/>
              </a:rPr>
              <a:t> </a:t>
            </a:r>
            <a:r>
              <a:rPr lang="en-GB" sz="2800" b="1" dirty="0" err="1">
                <a:latin typeface="AR JULIAN" panose="02000000000000000000" pitchFamily="2" charset="0"/>
              </a:rPr>
              <a:t>dilengkapi</a:t>
            </a:r>
            <a:r>
              <a:rPr lang="en-GB" sz="2800" b="1" dirty="0">
                <a:latin typeface="AR JULIAN" panose="02000000000000000000" pitchFamily="2" charset="0"/>
              </a:rPr>
              <a:t> </a:t>
            </a:r>
            <a:r>
              <a:rPr lang="en-GB" sz="2800" b="1" dirty="0" err="1">
                <a:latin typeface="AR JULIAN" panose="02000000000000000000" pitchFamily="2" charset="0"/>
              </a:rPr>
              <a:t>dengan</a:t>
            </a:r>
            <a:r>
              <a:rPr lang="en-GB" sz="2800" b="1" dirty="0">
                <a:latin typeface="AR JULIAN" panose="02000000000000000000" pitchFamily="2" charset="0"/>
              </a:rPr>
              <a:t> </a:t>
            </a:r>
            <a:r>
              <a:rPr lang="en-GB" sz="2800" b="1" dirty="0" err="1">
                <a:latin typeface="AR JULIAN" panose="02000000000000000000" pitchFamily="2" charset="0"/>
              </a:rPr>
              <a:t>proyek</a:t>
            </a:r>
            <a:r>
              <a:rPr lang="en-GB" sz="2800" b="1" dirty="0">
                <a:latin typeface="AR JULIAN" panose="02000000000000000000" pitchFamily="2" charset="0"/>
              </a:rPr>
              <a:t> </a:t>
            </a:r>
            <a:r>
              <a:rPr lang="en-GB" sz="2800" b="1" dirty="0" err="1">
                <a:latin typeface="AR JULIAN" panose="02000000000000000000" pitchFamily="2" charset="0"/>
              </a:rPr>
              <a:t>Pemerintah</a:t>
            </a:r>
            <a:r>
              <a:rPr lang="en-GB" sz="2800" b="1" dirty="0">
                <a:latin typeface="AR JULIAN" panose="02000000000000000000" pitchFamily="2" charset="0"/>
              </a:rPr>
              <a:t> </a:t>
            </a:r>
            <a:r>
              <a:rPr lang="en-GB" sz="2800" b="1" dirty="0" err="1">
                <a:latin typeface="AR JULIAN" panose="02000000000000000000" pitchFamily="2" charset="0"/>
              </a:rPr>
              <a:t>kolonial</a:t>
            </a:r>
            <a:r>
              <a:rPr lang="en-GB" sz="2800" b="1" dirty="0">
                <a:latin typeface="AR JULIAN" panose="02000000000000000000" pitchFamily="2" charset="0"/>
              </a:rPr>
              <a:t> </a:t>
            </a:r>
            <a:r>
              <a:rPr lang="en-GB" sz="2800" b="1" dirty="0" err="1">
                <a:latin typeface="AR JULIAN" panose="02000000000000000000" pitchFamily="2" charset="0"/>
              </a:rPr>
              <a:t>termasuk</a:t>
            </a:r>
            <a:r>
              <a:rPr lang="en-GB" sz="2800" b="1" dirty="0">
                <a:latin typeface="AR JULIAN" panose="02000000000000000000" pitchFamily="2" charset="0"/>
              </a:rPr>
              <a:t> </a:t>
            </a:r>
            <a:r>
              <a:rPr lang="en-GB" sz="2800" b="1" dirty="0" err="1">
                <a:latin typeface="AR JULIAN" panose="02000000000000000000" pitchFamily="2" charset="0"/>
              </a:rPr>
              <a:t>Staatspoorweg</a:t>
            </a:r>
            <a:r>
              <a:rPr lang="en-GB" sz="2800" b="1" dirty="0">
                <a:latin typeface="AR JULIAN" panose="02000000000000000000" pitchFamily="2" charset="0"/>
              </a:rPr>
              <a:t> </a:t>
            </a:r>
            <a:r>
              <a:rPr lang="en-GB" sz="2800" b="1" dirty="0" err="1">
                <a:latin typeface="AR JULIAN" panose="02000000000000000000" pitchFamily="2" charset="0"/>
              </a:rPr>
              <a:t>Cilacap-Yogya</a:t>
            </a:r>
            <a:r>
              <a:rPr lang="en-GB" sz="2800" b="1" dirty="0">
                <a:latin typeface="AR JULIAN" panose="02000000000000000000" pitchFamily="2" charset="0"/>
              </a:rPr>
              <a:t> </a:t>
            </a:r>
            <a:r>
              <a:rPr lang="en-GB" sz="2800" b="1" dirty="0" err="1">
                <a:latin typeface="AR JULIAN" panose="02000000000000000000" pitchFamily="2" charset="0"/>
              </a:rPr>
              <a:t>dengan</a:t>
            </a:r>
            <a:r>
              <a:rPr lang="en-GB" sz="2800" b="1" dirty="0">
                <a:latin typeface="AR JULIAN" panose="02000000000000000000" pitchFamily="2" charset="0"/>
              </a:rPr>
              <a:t> </a:t>
            </a:r>
            <a:r>
              <a:rPr lang="en-GB" sz="2800" b="1" dirty="0" err="1">
                <a:latin typeface="AR JULIAN" panose="02000000000000000000" pitchFamily="2" charset="0"/>
              </a:rPr>
              <a:t>membuka</a:t>
            </a:r>
            <a:r>
              <a:rPr lang="en-GB" sz="2800" b="1" dirty="0">
                <a:latin typeface="AR JULIAN" panose="02000000000000000000" pitchFamily="2" charset="0"/>
              </a:rPr>
              <a:t> </a:t>
            </a:r>
            <a:r>
              <a:rPr lang="en-GB" sz="2800" b="1" dirty="0" err="1">
                <a:latin typeface="AR JULIAN" panose="02000000000000000000" pitchFamily="2" charset="0"/>
              </a:rPr>
              <a:t>stasiun</a:t>
            </a:r>
            <a:r>
              <a:rPr lang="en-GB" sz="2800" b="1" dirty="0">
                <a:latin typeface="AR JULIAN" panose="02000000000000000000" pitchFamily="2" charset="0"/>
              </a:rPr>
              <a:t> </a:t>
            </a:r>
            <a:r>
              <a:rPr lang="en-GB" sz="2800" b="1" dirty="0" err="1">
                <a:latin typeface="AR JULIAN" panose="02000000000000000000" pitchFamily="2" charset="0"/>
              </a:rPr>
              <a:t>Purworejo</a:t>
            </a:r>
            <a:r>
              <a:rPr lang="en-GB" sz="2800" b="1" dirty="0">
                <a:latin typeface="AR JULIAN" panose="02000000000000000000" pitchFamily="2" charset="0"/>
              </a:rPr>
              <a:t> (1901)</a:t>
            </a:r>
          </a:p>
        </p:txBody>
      </p:sp>
    </p:spTree>
    <p:extLst>
      <p:ext uri="{BB962C8B-B14F-4D97-AF65-F5344CB8AC3E}">
        <p14:creationId xmlns:p14="http://schemas.microsoft.com/office/powerpoint/2010/main" val="9562937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colorTemperature colorTemp="4700"/>
                    </a14:imgEffect>
                    <a14:imgEffect>
                      <a14:saturation sat="64000"/>
                    </a14:imgEffect>
                    <a14:imgEffect>
                      <a14:brightnessContrast bright="-30000"/>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F278D-E3D5-4C98-AB83-FD096E336339}"/>
              </a:ext>
            </a:extLst>
          </p:cNvPr>
          <p:cNvSpPr>
            <a:spLocks noGrp="1"/>
          </p:cNvSpPr>
          <p:nvPr>
            <p:ph type="title"/>
          </p:nvPr>
        </p:nvSpPr>
        <p:spPr>
          <a:xfrm>
            <a:off x="533400" y="1143000"/>
            <a:ext cx="8077200" cy="731838"/>
          </a:xfrm>
        </p:spPr>
        <p:txBody>
          <a:bodyPr/>
          <a:lstStyle/>
          <a:p>
            <a:r>
              <a:rPr lang="en-GB" sz="2800" b="1" dirty="0">
                <a:solidFill>
                  <a:schemeClr val="bg1"/>
                </a:solidFill>
                <a:latin typeface="AR JULIAN" panose="02000000000000000000" pitchFamily="2" charset="0"/>
              </a:rPr>
              <a:t>Dan </a:t>
            </a:r>
            <a:r>
              <a:rPr lang="en-GB" sz="2800" b="1" dirty="0" err="1">
                <a:solidFill>
                  <a:schemeClr val="bg1"/>
                </a:solidFill>
                <a:latin typeface="AR JULIAN" panose="02000000000000000000" pitchFamily="2" charset="0"/>
              </a:rPr>
              <a:t>tangsi</a:t>
            </a:r>
            <a:r>
              <a:rPr lang="en-GB" sz="2800" b="1" dirty="0">
                <a:solidFill>
                  <a:schemeClr val="bg1"/>
                </a:solidFill>
                <a:latin typeface="AR JULIAN" panose="02000000000000000000" pitchFamily="2" charset="0"/>
              </a:rPr>
              <a:t> </a:t>
            </a:r>
            <a:r>
              <a:rPr lang="en-GB" sz="2800" b="1" dirty="0" err="1">
                <a:solidFill>
                  <a:schemeClr val="bg1"/>
                </a:solidFill>
                <a:latin typeface="AR JULIAN" panose="02000000000000000000" pitchFamily="2" charset="0"/>
              </a:rPr>
              <a:t>militer</a:t>
            </a:r>
            <a:r>
              <a:rPr lang="en-GB" sz="2800" b="1" dirty="0">
                <a:solidFill>
                  <a:schemeClr val="bg1"/>
                </a:solidFill>
                <a:latin typeface="AR JULIAN" panose="02000000000000000000" pitchFamily="2" charset="0"/>
              </a:rPr>
              <a:t> divisi </a:t>
            </a:r>
            <a:r>
              <a:rPr lang="en-GB" sz="2800" b="1" dirty="0" err="1">
                <a:solidFill>
                  <a:schemeClr val="bg1"/>
                </a:solidFill>
                <a:latin typeface="AR JULIAN" panose="02000000000000000000" pitchFamily="2" charset="0"/>
              </a:rPr>
              <a:t>infanteri</a:t>
            </a:r>
            <a:r>
              <a:rPr lang="en-GB" sz="2800" b="1" dirty="0">
                <a:solidFill>
                  <a:schemeClr val="bg1"/>
                </a:solidFill>
                <a:latin typeface="AR JULIAN" panose="02000000000000000000" pitchFamily="2" charset="0"/>
              </a:rPr>
              <a:t> KNIL </a:t>
            </a:r>
            <a:r>
              <a:rPr lang="en-GB" sz="2800" b="1" dirty="0" err="1">
                <a:solidFill>
                  <a:schemeClr val="bg1"/>
                </a:solidFill>
                <a:latin typeface="AR JULIAN" panose="02000000000000000000" pitchFamily="2" charset="0"/>
              </a:rPr>
              <a:t>terbesar</a:t>
            </a:r>
            <a:r>
              <a:rPr lang="en-GB" sz="2800" b="1" dirty="0">
                <a:solidFill>
                  <a:schemeClr val="bg1"/>
                </a:solidFill>
                <a:latin typeface="AR JULIAN" panose="02000000000000000000" pitchFamily="2" charset="0"/>
              </a:rPr>
              <a:t> di </a:t>
            </a:r>
            <a:r>
              <a:rPr lang="en-GB" sz="2800" b="1" dirty="0" err="1">
                <a:solidFill>
                  <a:schemeClr val="bg1"/>
                </a:solidFill>
                <a:latin typeface="AR JULIAN" panose="02000000000000000000" pitchFamily="2" charset="0"/>
              </a:rPr>
              <a:t>Jawa</a:t>
            </a:r>
            <a:r>
              <a:rPr lang="en-GB" sz="2800" b="1" dirty="0">
                <a:solidFill>
                  <a:schemeClr val="bg1"/>
                </a:solidFill>
                <a:latin typeface="AR JULIAN" panose="02000000000000000000" pitchFamily="2" charset="0"/>
              </a:rPr>
              <a:t> </a:t>
            </a:r>
            <a:r>
              <a:rPr lang="en-GB" sz="2800" b="1" dirty="0" err="1">
                <a:solidFill>
                  <a:schemeClr val="bg1"/>
                </a:solidFill>
                <a:latin typeface="AR JULIAN" panose="02000000000000000000" pitchFamily="2" charset="0"/>
              </a:rPr>
              <a:t>tengah</a:t>
            </a:r>
            <a:r>
              <a:rPr lang="en-GB" sz="2800" b="1" dirty="0">
                <a:solidFill>
                  <a:schemeClr val="bg1"/>
                </a:solidFill>
                <a:latin typeface="AR JULIAN" panose="02000000000000000000" pitchFamily="2" charset="0"/>
              </a:rPr>
              <a:t> </a:t>
            </a:r>
            <a:r>
              <a:rPr lang="en-GB" sz="2800" b="1" dirty="0" err="1">
                <a:solidFill>
                  <a:schemeClr val="bg1"/>
                </a:solidFill>
                <a:latin typeface="AR JULIAN" panose="02000000000000000000" pitchFamily="2" charset="0"/>
              </a:rPr>
              <a:t>selatan</a:t>
            </a:r>
            <a:r>
              <a:rPr lang="en-GB" sz="2800" b="1" dirty="0">
                <a:solidFill>
                  <a:schemeClr val="bg1"/>
                </a:solidFill>
                <a:latin typeface="AR JULIAN" panose="02000000000000000000" pitchFamily="2" charset="0"/>
              </a:rPr>
              <a:t> yang </a:t>
            </a:r>
            <a:r>
              <a:rPr lang="en-GB" sz="2800" b="1" dirty="0" err="1">
                <a:solidFill>
                  <a:schemeClr val="bg1"/>
                </a:solidFill>
                <a:latin typeface="AR JULIAN" panose="02000000000000000000" pitchFamily="2" charset="0"/>
              </a:rPr>
              <a:t>meneruskan</a:t>
            </a:r>
            <a:r>
              <a:rPr lang="en-GB" sz="2800" b="1" dirty="0">
                <a:solidFill>
                  <a:schemeClr val="bg1"/>
                </a:solidFill>
                <a:latin typeface="AR JULIAN" panose="02000000000000000000" pitchFamily="2" charset="0"/>
              </a:rPr>
              <a:t> </a:t>
            </a:r>
            <a:r>
              <a:rPr lang="en-GB" sz="2800" b="1" dirty="0" err="1">
                <a:solidFill>
                  <a:schemeClr val="bg1"/>
                </a:solidFill>
                <a:latin typeface="AR JULIAN" panose="02000000000000000000" pitchFamily="2" charset="0"/>
              </a:rPr>
              <a:t>tradisi</a:t>
            </a:r>
            <a:r>
              <a:rPr lang="en-GB" sz="2800" b="1" dirty="0">
                <a:solidFill>
                  <a:schemeClr val="bg1"/>
                </a:solidFill>
                <a:latin typeface="AR JULIAN" panose="02000000000000000000" pitchFamily="2" charset="0"/>
              </a:rPr>
              <a:t> </a:t>
            </a:r>
            <a:r>
              <a:rPr lang="en-GB" sz="2800" b="1" dirty="0" err="1">
                <a:solidFill>
                  <a:schemeClr val="bg1"/>
                </a:solidFill>
                <a:latin typeface="AR JULIAN" panose="02000000000000000000" pitchFamily="2" charset="0"/>
              </a:rPr>
              <a:t>Perang</a:t>
            </a:r>
            <a:r>
              <a:rPr lang="en-GB" sz="2800" b="1" dirty="0">
                <a:solidFill>
                  <a:schemeClr val="bg1"/>
                </a:solidFill>
                <a:latin typeface="AR JULIAN" panose="02000000000000000000" pitchFamily="2" charset="0"/>
              </a:rPr>
              <a:t> </a:t>
            </a:r>
            <a:r>
              <a:rPr lang="en-GB" sz="2800" b="1" dirty="0" err="1">
                <a:solidFill>
                  <a:schemeClr val="bg1"/>
                </a:solidFill>
                <a:latin typeface="AR JULIAN" panose="02000000000000000000" pitchFamily="2" charset="0"/>
              </a:rPr>
              <a:t>Jawa</a:t>
            </a:r>
            <a:r>
              <a:rPr lang="en-GB" sz="2800" b="1" dirty="0">
                <a:solidFill>
                  <a:schemeClr val="bg1"/>
                </a:solidFill>
                <a:latin typeface="AR JULIAN" panose="02000000000000000000" pitchFamily="2" charset="0"/>
              </a:rPr>
              <a:t> </a:t>
            </a:r>
            <a:r>
              <a:rPr lang="en-GB" sz="2800" b="1" dirty="0" err="1">
                <a:solidFill>
                  <a:schemeClr val="bg1"/>
                </a:solidFill>
                <a:latin typeface="AR JULIAN" panose="02000000000000000000" pitchFamily="2" charset="0"/>
              </a:rPr>
              <a:t>waktu</a:t>
            </a:r>
            <a:r>
              <a:rPr lang="en-GB" sz="2800" b="1" dirty="0">
                <a:solidFill>
                  <a:schemeClr val="bg1"/>
                </a:solidFill>
                <a:latin typeface="AR JULIAN" panose="02000000000000000000" pitchFamily="2" charset="0"/>
              </a:rPr>
              <a:t> </a:t>
            </a:r>
            <a:r>
              <a:rPr lang="en-GB" sz="2800" b="1" dirty="0" err="1">
                <a:solidFill>
                  <a:schemeClr val="bg1"/>
                </a:solidFill>
                <a:latin typeface="AR JULIAN" panose="02000000000000000000" pitchFamily="2" charset="0"/>
              </a:rPr>
              <a:t>Kedung</a:t>
            </a:r>
            <a:r>
              <a:rPr lang="en-GB" sz="2800" b="1" dirty="0">
                <a:solidFill>
                  <a:schemeClr val="bg1"/>
                </a:solidFill>
                <a:latin typeface="AR JULIAN" panose="02000000000000000000" pitchFamily="2" charset="0"/>
              </a:rPr>
              <a:t> Kebo </a:t>
            </a:r>
            <a:r>
              <a:rPr lang="en-GB" sz="2800" b="1" dirty="0" err="1">
                <a:solidFill>
                  <a:schemeClr val="bg1"/>
                </a:solidFill>
                <a:latin typeface="AR JULIAN" panose="02000000000000000000" pitchFamily="2" charset="0"/>
              </a:rPr>
              <a:t>adalah</a:t>
            </a:r>
            <a:r>
              <a:rPr lang="en-GB" sz="2800" b="1" dirty="0">
                <a:solidFill>
                  <a:schemeClr val="bg1"/>
                </a:solidFill>
                <a:latin typeface="AR JULIAN" panose="02000000000000000000" pitchFamily="2" charset="0"/>
              </a:rPr>
              <a:t> </a:t>
            </a:r>
            <a:r>
              <a:rPr lang="en-GB" sz="2800" b="1" dirty="0" err="1">
                <a:solidFill>
                  <a:schemeClr val="bg1"/>
                </a:solidFill>
                <a:latin typeface="AR JULIAN" panose="02000000000000000000" pitchFamily="2" charset="0"/>
              </a:rPr>
              <a:t>markas</a:t>
            </a:r>
            <a:r>
              <a:rPr lang="en-GB" sz="2800" b="1" dirty="0">
                <a:solidFill>
                  <a:schemeClr val="bg1"/>
                </a:solidFill>
                <a:latin typeface="AR JULIAN" panose="02000000000000000000" pitchFamily="2" charset="0"/>
              </a:rPr>
              <a:t> </a:t>
            </a:r>
            <a:r>
              <a:rPr lang="en-GB" sz="2800" b="1" dirty="0" err="1">
                <a:solidFill>
                  <a:schemeClr val="bg1"/>
                </a:solidFill>
                <a:latin typeface="AR JULIAN" panose="02000000000000000000" pitchFamily="2" charset="0"/>
              </a:rPr>
              <a:t>militer</a:t>
            </a:r>
            <a:r>
              <a:rPr lang="en-GB" sz="2800" b="1" dirty="0">
                <a:solidFill>
                  <a:schemeClr val="bg1"/>
                </a:solidFill>
                <a:latin typeface="AR JULIAN" panose="02000000000000000000" pitchFamily="2" charset="0"/>
              </a:rPr>
              <a:t> Belanda di wilayah </a:t>
            </a:r>
            <a:r>
              <a:rPr lang="en-GB" sz="2800" b="1" i="1" dirty="0" err="1">
                <a:solidFill>
                  <a:schemeClr val="bg1"/>
                </a:solidFill>
                <a:latin typeface="AR JULIAN" panose="02000000000000000000" pitchFamily="2" charset="0"/>
              </a:rPr>
              <a:t>mancanagara</a:t>
            </a:r>
            <a:r>
              <a:rPr lang="en-GB" sz="2800" b="1" i="1" dirty="0">
                <a:solidFill>
                  <a:schemeClr val="bg1"/>
                </a:solidFill>
                <a:latin typeface="AR JULIAN" panose="02000000000000000000" pitchFamily="2" charset="0"/>
              </a:rPr>
              <a:t> </a:t>
            </a:r>
            <a:r>
              <a:rPr lang="en-GB" sz="2800" b="1" dirty="0">
                <a:solidFill>
                  <a:schemeClr val="bg1"/>
                </a:solidFill>
                <a:latin typeface="AR JULIAN" panose="02000000000000000000" pitchFamily="2" charset="0"/>
              </a:rPr>
              <a:t>barat</a:t>
            </a:r>
            <a:r>
              <a:rPr lang="en-GB" sz="2800" b="1" i="1" dirty="0">
                <a:solidFill>
                  <a:schemeClr val="bg1"/>
                </a:solidFill>
                <a:latin typeface="AR JULIAN" panose="02000000000000000000" pitchFamily="2" charset="0"/>
              </a:rPr>
              <a:t>  </a:t>
            </a:r>
          </a:p>
        </p:txBody>
      </p:sp>
    </p:spTree>
    <p:extLst>
      <p:ext uri="{BB962C8B-B14F-4D97-AF65-F5344CB8AC3E}">
        <p14:creationId xmlns:p14="http://schemas.microsoft.com/office/powerpoint/2010/main" val="9045701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4000"/>
            <a:lum/>
          </a:blip>
          <a:srcRect/>
          <a:stretch>
            <a:fillRect l="-13000" r="-1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F278D-E3D5-4C98-AB83-FD096E336339}"/>
              </a:ext>
            </a:extLst>
          </p:cNvPr>
          <p:cNvSpPr>
            <a:spLocks noGrp="1"/>
          </p:cNvSpPr>
          <p:nvPr>
            <p:ph type="title"/>
          </p:nvPr>
        </p:nvSpPr>
        <p:spPr>
          <a:xfrm>
            <a:off x="0" y="274638"/>
            <a:ext cx="8991600" cy="1143000"/>
          </a:xfrm>
        </p:spPr>
        <p:txBody>
          <a:bodyPr/>
          <a:lstStyle/>
          <a:p>
            <a:r>
              <a:rPr lang="en-GB" sz="2800" b="1" dirty="0" err="1">
                <a:latin typeface="AR JULIAN" panose="02000000000000000000" pitchFamily="2" charset="0"/>
              </a:rPr>
              <a:t>Tradisi</a:t>
            </a:r>
            <a:r>
              <a:rPr lang="en-GB" sz="2800" b="1" dirty="0">
                <a:latin typeface="AR JULIAN" panose="02000000000000000000" pitchFamily="2" charset="0"/>
              </a:rPr>
              <a:t> </a:t>
            </a:r>
            <a:r>
              <a:rPr lang="en-GB" sz="2800" b="1" dirty="0" err="1">
                <a:latin typeface="AR JULIAN" panose="02000000000000000000" pitchFamily="2" charset="0"/>
              </a:rPr>
              <a:t>militer</a:t>
            </a:r>
            <a:r>
              <a:rPr lang="en-GB" sz="2800" b="1" dirty="0">
                <a:latin typeface="AR JULIAN" panose="02000000000000000000" pitchFamily="2" charset="0"/>
              </a:rPr>
              <a:t> </a:t>
            </a:r>
            <a:r>
              <a:rPr lang="en-GB" sz="2800" b="1" dirty="0" err="1">
                <a:latin typeface="AR JULIAN" panose="02000000000000000000" pitchFamily="2" charset="0"/>
              </a:rPr>
              <a:t>ini</a:t>
            </a:r>
            <a:r>
              <a:rPr lang="en-GB" sz="2800" b="1" dirty="0">
                <a:latin typeface="AR JULIAN" panose="02000000000000000000" pitchFamily="2" charset="0"/>
              </a:rPr>
              <a:t> </a:t>
            </a:r>
            <a:r>
              <a:rPr lang="en-GB" sz="2800" b="1" dirty="0" err="1">
                <a:latin typeface="AR JULIAN" panose="02000000000000000000" pitchFamily="2" charset="0"/>
              </a:rPr>
              <a:t>mewujudkan</a:t>
            </a:r>
            <a:r>
              <a:rPr lang="en-GB" sz="2800" b="1" dirty="0">
                <a:latin typeface="AR JULIAN" panose="02000000000000000000" pitchFamily="2" charset="0"/>
              </a:rPr>
              <a:t> </a:t>
            </a:r>
            <a:r>
              <a:rPr lang="en-GB" sz="2800" b="1" dirty="0" err="1">
                <a:latin typeface="AR JULIAN" panose="02000000000000000000" pitchFamily="2" charset="0"/>
              </a:rPr>
              <a:t>perwira</a:t>
            </a:r>
            <a:r>
              <a:rPr lang="en-GB" sz="2800" b="1" dirty="0">
                <a:latin typeface="AR JULIAN" panose="02000000000000000000" pitchFamily="2" charset="0"/>
              </a:rPr>
              <a:t> </a:t>
            </a:r>
            <a:r>
              <a:rPr lang="en-GB" sz="2800" b="1" dirty="0" err="1">
                <a:latin typeface="AR JULIAN" panose="02000000000000000000" pitchFamily="2" charset="0"/>
              </a:rPr>
              <a:t>sekaliber</a:t>
            </a:r>
            <a:r>
              <a:rPr lang="en-GB" sz="2800" b="1" dirty="0">
                <a:latin typeface="AR JULIAN" panose="02000000000000000000" pitchFamily="2" charset="0"/>
              </a:rPr>
              <a:t> </a:t>
            </a:r>
            <a:r>
              <a:rPr lang="en-GB" sz="2800" b="1" dirty="0" err="1">
                <a:latin typeface="AR JULIAN" panose="02000000000000000000" pitchFamily="2" charset="0"/>
              </a:rPr>
              <a:t>tokoh</a:t>
            </a:r>
            <a:r>
              <a:rPr lang="en-GB" sz="2800" b="1" dirty="0">
                <a:latin typeface="AR JULIAN" panose="02000000000000000000" pitchFamily="2" charset="0"/>
              </a:rPr>
              <a:t> dan </a:t>
            </a:r>
            <a:r>
              <a:rPr lang="en-GB" sz="2800" b="1" dirty="0" err="1">
                <a:latin typeface="AR JULIAN" panose="02000000000000000000" pitchFamily="2" charset="0"/>
              </a:rPr>
              <a:t>pendiri</a:t>
            </a:r>
            <a:r>
              <a:rPr lang="en-GB" sz="2800" b="1" dirty="0">
                <a:latin typeface="AR JULIAN" panose="02000000000000000000" pitchFamily="2" charset="0"/>
              </a:rPr>
              <a:t> TNI, </a:t>
            </a:r>
            <a:r>
              <a:rPr lang="en-GB" sz="2800" b="1" dirty="0" err="1">
                <a:latin typeface="AR JULIAN" panose="02000000000000000000" pitchFamily="2" charset="0"/>
              </a:rPr>
              <a:t>Jenderal</a:t>
            </a:r>
            <a:r>
              <a:rPr lang="en-GB" sz="2800" b="1" dirty="0">
                <a:latin typeface="AR JULIAN" panose="02000000000000000000" pitchFamily="2" charset="0"/>
              </a:rPr>
              <a:t> </a:t>
            </a:r>
            <a:r>
              <a:rPr lang="en-GB" sz="2800" b="1" dirty="0" err="1">
                <a:latin typeface="AR JULIAN" panose="02000000000000000000" pitchFamily="2" charset="0"/>
              </a:rPr>
              <a:t>Urip</a:t>
            </a:r>
            <a:r>
              <a:rPr lang="en-GB" sz="2800" b="1" dirty="0">
                <a:latin typeface="AR JULIAN" panose="02000000000000000000" pitchFamily="2" charset="0"/>
              </a:rPr>
              <a:t> </a:t>
            </a:r>
            <a:r>
              <a:rPr lang="en-GB" sz="2800" b="1" dirty="0" err="1">
                <a:latin typeface="AR JULIAN" panose="02000000000000000000" pitchFamily="2" charset="0"/>
              </a:rPr>
              <a:t>Sumohardjo</a:t>
            </a:r>
            <a:r>
              <a:rPr lang="en-GB" sz="2800" b="1" dirty="0">
                <a:latin typeface="AR JULIAN" panose="02000000000000000000" pitchFamily="2" charset="0"/>
              </a:rPr>
              <a:t> (1893-1948), dan </a:t>
            </a:r>
            <a:r>
              <a:rPr lang="en-GB" sz="2800" b="1" dirty="0" err="1">
                <a:latin typeface="AR JULIAN" panose="02000000000000000000" pitchFamily="2" charset="0"/>
              </a:rPr>
              <a:t>Jenderal</a:t>
            </a:r>
            <a:r>
              <a:rPr lang="en-GB" sz="2800" b="1" dirty="0">
                <a:latin typeface="AR JULIAN" panose="02000000000000000000" pitchFamily="2" charset="0"/>
              </a:rPr>
              <a:t> Ahmad </a:t>
            </a:r>
            <a:r>
              <a:rPr lang="en-GB" sz="2800" b="1" dirty="0" err="1">
                <a:latin typeface="AR JULIAN" panose="02000000000000000000" pitchFamily="2" charset="0"/>
              </a:rPr>
              <a:t>Yani</a:t>
            </a:r>
            <a:r>
              <a:rPr lang="en-GB" sz="2800" b="1" dirty="0">
                <a:latin typeface="AR JULIAN" panose="02000000000000000000" pitchFamily="2" charset="0"/>
              </a:rPr>
              <a:t> (1922-65), yang </a:t>
            </a:r>
            <a:r>
              <a:rPr lang="en-GB" sz="2800" b="1" dirty="0" err="1">
                <a:latin typeface="AR JULIAN" panose="02000000000000000000" pitchFamily="2" charset="0"/>
              </a:rPr>
              <a:t>dua-duanya</a:t>
            </a:r>
            <a:r>
              <a:rPr lang="en-GB" sz="2800" b="1" dirty="0">
                <a:latin typeface="AR JULIAN" panose="02000000000000000000" pitchFamily="2" charset="0"/>
              </a:rPr>
              <a:t> </a:t>
            </a:r>
            <a:r>
              <a:rPr lang="en-GB" sz="2800" b="1" dirty="0" err="1">
                <a:latin typeface="AR JULIAN" panose="02000000000000000000" pitchFamily="2" charset="0"/>
              </a:rPr>
              <a:t>berasal</a:t>
            </a:r>
            <a:r>
              <a:rPr lang="en-GB" sz="2800" b="1" dirty="0">
                <a:latin typeface="AR JULIAN" panose="02000000000000000000" pitchFamily="2" charset="0"/>
              </a:rPr>
              <a:t> </a:t>
            </a:r>
            <a:r>
              <a:rPr lang="en-GB" sz="2800" b="1" dirty="0" err="1">
                <a:latin typeface="AR JULIAN" panose="02000000000000000000" pitchFamily="2" charset="0"/>
              </a:rPr>
              <a:t>dari</a:t>
            </a:r>
            <a:r>
              <a:rPr lang="en-GB" sz="2800" b="1" dirty="0">
                <a:latin typeface="AR JULIAN" panose="02000000000000000000" pitchFamily="2" charset="0"/>
              </a:rPr>
              <a:t>  </a:t>
            </a:r>
            <a:r>
              <a:rPr lang="en-GB" sz="2800" b="1" dirty="0" err="1">
                <a:latin typeface="AR JULIAN" panose="02000000000000000000" pitchFamily="2" charset="0"/>
              </a:rPr>
              <a:t>Purworejo</a:t>
            </a:r>
            <a:endParaRPr lang="en-GB" sz="2800" b="1" dirty="0">
              <a:latin typeface="AR JULIAN" panose="02000000000000000000" pitchFamily="2" charset="0"/>
            </a:endParaRPr>
          </a:p>
        </p:txBody>
      </p:sp>
      <p:pic>
        <p:nvPicPr>
          <p:cNvPr id="10" name="Content Placeholder 9" descr="A couple of men sitting on a boat&#10;&#10;Description automatically generated with low confidence">
            <a:extLst>
              <a:ext uri="{FF2B5EF4-FFF2-40B4-BE49-F238E27FC236}">
                <a16:creationId xmlns:a16="http://schemas.microsoft.com/office/drawing/2014/main" id="{399F7929-6D6F-44AB-98B4-B89C3976097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246986" y="4326238"/>
            <a:ext cx="4442925" cy="2268254"/>
          </a:xfrm>
        </p:spPr>
      </p:pic>
      <p:pic>
        <p:nvPicPr>
          <p:cNvPr id="8" name="Content Placeholder 7" descr="A person in a uniform&#10;&#10;Description automatically generated with low confidence">
            <a:extLst>
              <a:ext uri="{FF2B5EF4-FFF2-40B4-BE49-F238E27FC236}">
                <a16:creationId xmlns:a16="http://schemas.microsoft.com/office/drawing/2014/main" id="{B693F058-03E4-424F-878C-FC7EC7782B31}"/>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454089" y="1839930"/>
            <a:ext cx="3395684" cy="4678362"/>
          </a:xfrm>
        </p:spPr>
      </p:pic>
      <p:pic>
        <p:nvPicPr>
          <p:cNvPr id="12" name="Picture 11" descr="A picture containing text, person, wearing, hat&#10;&#10;Description automatically generated">
            <a:extLst>
              <a:ext uri="{FF2B5EF4-FFF2-40B4-BE49-F238E27FC236}">
                <a16:creationId xmlns:a16="http://schemas.microsoft.com/office/drawing/2014/main" id="{A30F2401-2487-4F3C-B889-8C280054BA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6985" y="1764614"/>
            <a:ext cx="4442926" cy="2561624"/>
          </a:xfrm>
          <a:prstGeom prst="rect">
            <a:avLst/>
          </a:prstGeom>
        </p:spPr>
      </p:pic>
    </p:spTree>
    <p:extLst>
      <p:ext uri="{BB962C8B-B14F-4D97-AF65-F5344CB8AC3E}">
        <p14:creationId xmlns:p14="http://schemas.microsoft.com/office/powerpoint/2010/main" val="2348720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6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0" y="609600"/>
            <a:ext cx="9144000" cy="808038"/>
          </a:xfrm>
        </p:spPr>
        <p:txBody>
          <a:bodyPr/>
          <a:lstStyle/>
          <a:p>
            <a:r>
              <a:rPr lang="en-GB" sz="2800" b="1" dirty="0" err="1"/>
              <a:t>Sejarawan</a:t>
            </a:r>
            <a:r>
              <a:rPr lang="en-GB" sz="2800" b="1" dirty="0"/>
              <a:t> dan </a:t>
            </a:r>
            <a:r>
              <a:rPr lang="en-GB" sz="2800" b="1" dirty="0" err="1"/>
              <a:t>kekuasaan</a:t>
            </a:r>
            <a:r>
              <a:rPr lang="en-GB" sz="2800" b="1" dirty="0"/>
              <a:t> </a:t>
            </a:r>
            <a:r>
              <a:rPr lang="en-GB" sz="2800" b="1" dirty="0" err="1"/>
              <a:t>selalu</a:t>
            </a:r>
            <a:r>
              <a:rPr lang="en-GB" sz="2800" b="1" dirty="0"/>
              <a:t> </a:t>
            </a:r>
            <a:r>
              <a:rPr lang="en-GB" sz="2800" b="1" dirty="0" err="1"/>
              <a:t>memicu</a:t>
            </a:r>
            <a:r>
              <a:rPr lang="en-GB" sz="2800" b="1" dirty="0"/>
              <a:t> </a:t>
            </a:r>
            <a:r>
              <a:rPr lang="en-GB" sz="2800" b="1" dirty="0" err="1"/>
              <a:t>masalah</a:t>
            </a:r>
            <a:r>
              <a:rPr lang="en-GB" sz="2800" b="1" dirty="0"/>
              <a:t> -  </a:t>
            </a:r>
            <a:r>
              <a:rPr lang="en-GB" sz="2800" b="1" dirty="0" err="1"/>
              <a:t>Objektivitas</a:t>
            </a:r>
            <a:r>
              <a:rPr lang="en-GB" sz="2800" b="1" dirty="0"/>
              <a:t> dan </a:t>
            </a:r>
            <a:r>
              <a:rPr lang="en-GB" sz="2800" b="1" dirty="0" err="1"/>
              <a:t>integritas</a:t>
            </a:r>
            <a:r>
              <a:rPr lang="en-GB" sz="2800" b="1" dirty="0"/>
              <a:t> </a:t>
            </a:r>
            <a:r>
              <a:rPr lang="en-GB" sz="2800" b="1" dirty="0" err="1"/>
              <a:t>ilmuwan</a:t>
            </a:r>
            <a:r>
              <a:rPr lang="en-GB" sz="2800" b="1" dirty="0"/>
              <a:t> </a:t>
            </a:r>
            <a:r>
              <a:rPr lang="en-GB" sz="2800" b="1" dirty="0" err="1"/>
              <a:t>dipertanyakan</a:t>
            </a:r>
            <a:r>
              <a:rPr lang="en-GB" sz="2800" b="1" dirty="0"/>
              <a:t>: Prof. Nugroho </a:t>
            </a:r>
            <a:r>
              <a:rPr lang="en-GB" sz="2800" b="1" dirty="0" err="1"/>
              <a:t>Notosusanto</a:t>
            </a:r>
            <a:r>
              <a:rPr lang="en-GB" sz="2800" b="1" dirty="0"/>
              <a:t> (UI) &amp; Prof. </a:t>
            </a:r>
            <a:r>
              <a:rPr lang="en-GB" sz="2800" b="1" dirty="0" err="1"/>
              <a:t>Sartono</a:t>
            </a:r>
            <a:r>
              <a:rPr lang="en-GB" sz="2800" b="1" dirty="0"/>
              <a:t> </a:t>
            </a:r>
            <a:r>
              <a:rPr lang="en-GB" sz="2800" b="1" dirty="0" err="1"/>
              <a:t>Kartodirdjo</a:t>
            </a:r>
            <a:r>
              <a:rPr lang="en-GB" sz="2800" b="1" dirty="0"/>
              <a:t> (UGM) </a:t>
            </a:r>
            <a:r>
              <a:rPr lang="en-GB" sz="2800" b="1" dirty="0" err="1"/>
              <a:t>bertolakbelakang</a:t>
            </a:r>
            <a:r>
              <a:rPr lang="en-GB" sz="2800" b="1" dirty="0"/>
              <a:t> </a:t>
            </a:r>
            <a:r>
              <a:rPr lang="en-GB" sz="2800" b="1" dirty="0" err="1"/>
              <a:t>warisannya</a:t>
            </a:r>
            <a:endParaRPr lang="en-GB" sz="2800" b="1" dirty="0"/>
          </a:p>
        </p:txBody>
      </p:sp>
      <p:pic>
        <p:nvPicPr>
          <p:cNvPr id="7" name="Content Placeholder 6"/>
          <p:cNvPicPr>
            <a:picLocks noGrp="1" noChangeAspect="1"/>
          </p:cNvPicPr>
          <p:nvPr>
            <p:ph sz="half" idx="1"/>
          </p:nvPr>
        </p:nvPicPr>
        <p:blipFill>
          <a:blip r:embed="rId3">
            <a:extLst>
              <a:ext uri="{28A0092B-C50C-407E-A947-70E740481C1C}">
                <a14:useLocalDpi xmlns:a14="http://schemas.microsoft.com/office/drawing/2010/main"/>
              </a:ext>
            </a:extLst>
          </a:blip>
          <a:stretch>
            <a:fillRect/>
          </a:stretch>
        </p:blipFill>
        <p:spPr>
          <a:xfrm>
            <a:off x="609600" y="2057400"/>
            <a:ext cx="3581400" cy="4800600"/>
          </a:xfrm>
        </p:spPr>
      </p:pic>
      <p:pic>
        <p:nvPicPr>
          <p:cNvPr id="8" name="Content Placeholder 7"/>
          <p:cNvPicPr>
            <a:picLocks noGrp="1" noChangeAspect="1"/>
          </p:cNvPicPr>
          <p:nvPr>
            <p:ph sz="half" idx="2"/>
          </p:nvPr>
        </p:nvPicPr>
        <p:blipFill>
          <a:blip r:embed="rId4">
            <a:extLst>
              <a:ext uri="{28A0092B-C50C-407E-A947-70E740481C1C}">
                <a14:useLocalDpi xmlns:a14="http://schemas.microsoft.com/office/drawing/2010/main"/>
              </a:ext>
            </a:extLst>
          </a:blip>
          <a:stretch>
            <a:fillRect/>
          </a:stretch>
        </p:blipFill>
        <p:spPr>
          <a:xfrm>
            <a:off x="5105400" y="2057400"/>
            <a:ext cx="3581400" cy="4800600"/>
          </a:xfrm>
        </p:spPr>
      </p:pic>
    </p:spTree>
    <p:extLst>
      <p:ext uri="{BB962C8B-B14F-4D97-AF65-F5344CB8AC3E}">
        <p14:creationId xmlns:p14="http://schemas.microsoft.com/office/powerpoint/2010/main" val="15039321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915400" cy="1143000"/>
          </a:xfrm>
        </p:spPr>
        <p:txBody>
          <a:bodyPr/>
          <a:lstStyle/>
          <a:p>
            <a:r>
              <a:rPr lang="en-GB" sz="3600" b="1" dirty="0" err="1">
                <a:latin typeface="AR JULIAN" panose="02000000000000000000" pitchFamily="2" charset="0"/>
              </a:rPr>
              <a:t>Trah</a:t>
            </a:r>
            <a:r>
              <a:rPr lang="en-GB" sz="3600" b="1" dirty="0">
                <a:latin typeface="AR JULIAN" panose="02000000000000000000" pitchFamily="2" charset="0"/>
              </a:rPr>
              <a:t> </a:t>
            </a:r>
            <a:r>
              <a:rPr lang="en-GB" sz="3600" b="1" dirty="0" err="1">
                <a:latin typeface="AR JULIAN" panose="02000000000000000000" pitchFamily="2" charset="0"/>
              </a:rPr>
              <a:t>Cokronegaran</a:t>
            </a:r>
            <a:r>
              <a:rPr lang="en-GB" sz="3600" b="1" dirty="0">
                <a:latin typeface="AR JULIAN" panose="02000000000000000000" pitchFamily="2" charset="0"/>
              </a:rPr>
              <a:t> </a:t>
            </a:r>
            <a:r>
              <a:rPr lang="en-GB" sz="3600" b="1" dirty="0" err="1">
                <a:latin typeface="AR JULIAN" panose="02000000000000000000" pitchFamily="2" charset="0"/>
              </a:rPr>
              <a:t>berakhir</a:t>
            </a:r>
            <a:r>
              <a:rPr lang="en-GB" sz="3600" b="1" dirty="0">
                <a:latin typeface="AR JULIAN" panose="02000000000000000000" pitchFamily="2" charset="0"/>
              </a:rPr>
              <a:t> </a:t>
            </a:r>
            <a:r>
              <a:rPr lang="en-GB" sz="3600" b="1" dirty="0" err="1">
                <a:latin typeface="AR JULIAN" panose="02000000000000000000" pitchFamily="2" charset="0"/>
              </a:rPr>
              <a:t>dengan</a:t>
            </a:r>
            <a:r>
              <a:rPr lang="en-GB" sz="3600" b="1" dirty="0">
                <a:latin typeface="AR JULIAN" panose="02000000000000000000" pitchFamily="2" charset="0"/>
              </a:rPr>
              <a:t> </a:t>
            </a:r>
            <a:r>
              <a:rPr lang="en-GB" sz="3600" b="1" dirty="0" err="1">
                <a:latin typeface="AR JULIAN" panose="02000000000000000000" pitchFamily="2" charset="0"/>
              </a:rPr>
              <a:t>bupati</a:t>
            </a:r>
            <a:r>
              <a:rPr lang="en-GB" sz="3600" b="1" dirty="0">
                <a:latin typeface="AR JULIAN" panose="02000000000000000000" pitchFamily="2" charset="0"/>
              </a:rPr>
              <a:t> ke-4, RAA </a:t>
            </a:r>
            <a:r>
              <a:rPr lang="en-GB" sz="3600" b="1" dirty="0" err="1">
                <a:latin typeface="AR JULIAN" panose="02000000000000000000" pitchFamily="2" charset="0"/>
              </a:rPr>
              <a:t>Sugeng</a:t>
            </a:r>
            <a:r>
              <a:rPr lang="en-GB" sz="3600" b="1" dirty="0">
                <a:latin typeface="AR JULIAN" panose="02000000000000000000" pitchFamily="2" charset="0"/>
              </a:rPr>
              <a:t> </a:t>
            </a:r>
            <a:r>
              <a:rPr lang="en-GB" sz="3600" b="1" dirty="0" err="1">
                <a:latin typeface="AR JULIAN" panose="02000000000000000000" pitchFamily="2" charset="0"/>
              </a:rPr>
              <a:t>Cokronegoro</a:t>
            </a:r>
            <a:r>
              <a:rPr lang="en-GB" sz="3600" b="1" dirty="0">
                <a:latin typeface="AR JULIAN" panose="02000000000000000000" pitchFamily="2" charset="0"/>
              </a:rPr>
              <a:t> IV (1865-1936; </a:t>
            </a:r>
            <a:r>
              <a:rPr lang="en-GB" sz="3600" b="1" dirty="0" err="1">
                <a:latin typeface="AR JULIAN" panose="02000000000000000000" pitchFamily="2" charset="0"/>
              </a:rPr>
              <a:t>menjabat</a:t>
            </a:r>
            <a:r>
              <a:rPr lang="en-GB" sz="3600" b="1" dirty="0">
                <a:latin typeface="AR JULIAN" panose="02000000000000000000" pitchFamily="2" charset="0"/>
              </a:rPr>
              <a:t> 1907-1919) </a:t>
            </a:r>
          </a:p>
        </p:txBody>
      </p:sp>
      <p:pic>
        <p:nvPicPr>
          <p:cNvPr id="7" name="Content Placeholder 6" descr="A picture containing text, posing&#10;&#10;Description automatically generated">
            <a:extLst>
              <a:ext uri="{FF2B5EF4-FFF2-40B4-BE49-F238E27FC236}">
                <a16:creationId xmlns:a16="http://schemas.microsoft.com/office/drawing/2014/main" id="{4C7042C6-3693-4F6F-BC32-8E3543128BB0}"/>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40094" y="1889919"/>
            <a:ext cx="3429000" cy="4525962"/>
          </a:xfrm>
        </p:spPr>
      </p:pic>
      <p:pic>
        <p:nvPicPr>
          <p:cNvPr id="9" name="Content Placeholder 8" descr="A person and person posing for a picture&#10;&#10;Description automatically generated with low confidence">
            <a:extLst>
              <a:ext uri="{FF2B5EF4-FFF2-40B4-BE49-F238E27FC236}">
                <a16:creationId xmlns:a16="http://schemas.microsoft.com/office/drawing/2014/main" id="{5A0CEDC0-EA9E-4DEE-94C0-4DAA3C47B763}"/>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800600" y="2057399"/>
            <a:ext cx="4114800" cy="4525961"/>
          </a:xfrm>
        </p:spPr>
      </p:pic>
    </p:spTree>
    <p:extLst>
      <p:ext uri="{BB962C8B-B14F-4D97-AF65-F5344CB8AC3E}">
        <p14:creationId xmlns:p14="http://schemas.microsoft.com/office/powerpoint/2010/main" val="29172779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14400"/>
            <a:ext cx="8915400" cy="503238"/>
          </a:xfrm>
        </p:spPr>
        <p:txBody>
          <a:bodyPr/>
          <a:lstStyle/>
          <a:p>
            <a:r>
              <a:rPr lang="en-GB" sz="3200" b="1" dirty="0" err="1">
                <a:latin typeface="AR JULIAN" panose="02000000000000000000" pitchFamily="2" charset="0"/>
              </a:rPr>
              <a:t>Seorang</a:t>
            </a:r>
            <a:r>
              <a:rPr lang="en-GB" sz="3200" b="1" dirty="0">
                <a:latin typeface="AR JULIAN" panose="02000000000000000000" pitchFamily="2" charset="0"/>
              </a:rPr>
              <a:t> </a:t>
            </a:r>
            <a:r>
              <a:rPr lang="en-GB" sz="3200" b="1" dirty="0" err="1">
                <a:latin typeface="AR JULIAN" panose="02000000000000000000" pitchFamily="2" charset="0"/>
              </a:rPr>
              <a:t>berjiwa</a:t>
            </a:r>
            <a:r>
              <a:rPr lang="en-GB" sz="3200" b="1" dirty="0">
                <a:latin typeface="AR JULIAN" panose="02000000000000000000" pitchFamily="2" charset="0"/>
              </a:rPr>
              <a:t> </a:t>
            </a:r>
            <a:r>
              <a:rPr lang="en-GB" sz="3200" b="1" dirty="0" err="1">
                <a:latin typeface="AR JULIAN" panose="02000000000000000000" pitchFamily="2" charset="0"/>
              </a:rPr>
              <a:t>nasionalis</a:t>
            </a:r>
            <a:r>
              <a:rPr lang="en-GB" sz="3200" b="1" dirty="0">
                <a:latin typeface="AR JULIAN" panose="02000000000000000000" pitchFamily="2" charset="0"/>
              </a:rPr>
              <a:t> yang </a:t>
            </a:r>
            <a:r>
              <a:rPr lang="en-GB" sz="3200" b="1" dirty="0" err="1">
                <a:latin typeface="AR JULIAN" panose="02000000000000000000" pitchFamily="2" charset="0"/>
              </a:rPr>
              <a:t>dianggap</a:t>
            </a:r>
            <a:r>
              <a:rPr lang="en-GB" sz="3200" b="1" dirty="0">
                <a:latin typeface="AR JULIAN" panose="02000000000000000000" pitchFamily="2" charset="0"/>
              </a:rPr>
              <a:t> </a:t>
            </a:r>
            <a:r>
              <a:rPr lang="en-GB" sz="3200" b="1" dirty="0" err="1">
                <a:latin typeface="AR JULIAN" panose="02000000000000000000" pitchFamily="2" charset="0"/>
              </a:rPr>
              <a:t>membangkang</a:t>
            </a:r>
            <a:r>
              <a:rPr lang="en-GB" sz="3200" b="1" dirty="0">
                <a:latin typeface="AR JULIAN" panose="02000000000000000000" pitchFamily="2" charset="0"/>
              </a:rPr>
              <a:t> </a:t>
            </a:r>
            <a:r>
              <a:rPr lang="en-GB" sz="3200" b="1" dirty="0" err="1">
                <a:latin typeface="AR JULIAN" panose="02000000000000000000" pitchFamily="2" charset="0"/>
              </a:rPr>
              <a:t>kepada</a:t>
            </a:r>
            <a:r>
              <a:rPr lang="en-GB" sz="3200" b="1" dirty="0">
                <a:latin typeface="AR JULIAN" panose="02000000000000000000" pitchFamily="2" charset="0"/>
              </a:rPr>
              <a:t> </a:t>
            </a:r>
            <a:r>
              <a:rPr lang="en-GB" sz="3200" b="1" dirty="0" err="1">
                <a:latin typeface="AR JULIAN" panose="02000000000000000000" pitchFamily="2" charset="0"/>
              </a:rPr>
              <a:t>Pemerintah</a:t>
            </a:r>
            <a:r>
              <a:rPr lang="en-GB" sz="3200" b="1" dirty="0">
                <a:latin typeface="AR JULIAN" panose="02000000000000000000" pitchFamily="2" charset="0"/>
              </a:rPr>
              <a:t> </a:t>
            </a:r>
            <a:r>
              <a:rPr lang="en-GB" sz="3200" b="1" dirty="0" err="1">
                <a:latin typeface="AR JULIAN" panose="02000000000000000000" pitchFamily="2" charset="0"/>
              </a:rPr>
              <a:t>Hindia</a:t>
            </a:r>
            <a:r>
              <a:rPr lang="en-GB" sz="3200" b="1" dirty="0">
                <a:latin typeface="AR JULIAN" panose="02000000000000000000" pitchFamily="2" charset="0"/>
              </a:rPr>
              <a:t> Belanda </a:t>
            </a:r>
            <a:r>
              <a:rPr lang="en-GB" sz="3200" b="1" dirty="0" err="1">
                <a:latin typeface="AR JULIAN" panose="02000000000000000000" pitchFamily="2" charset="0"/>
              </a:rPr>
              <a:t>sebab</a:t>
            </a:r>
            <a:r>
              <a:rPr lang="en-GB" sz="3200" b="1" dirty="0">
                <a:latin typeface="AR JULIAN" panose="02000000000000000000" pitchFamily="2" charset="0"/>
              </a:rPr>
              <a:t> </a:t>
            </a:r>
            <a:r>
              <a:rPr lang="en-GB" sz="3200" b="1" dirty="0" err="1">
                <a:latin typeface="AR JULIAN" panose="02000000000000000000" pitchFamily="2" charset="0"/>
              </a:rPr>
              <a:t>terlalu</a:t>
            </a:r>
            <a:r>
              <a:rPr lang="en-GB" sz="3200" b="1" dirty="0">
                <a:latin typeface="AR JULIAN" panose="02000000000000000000" pitchFamily="2" charset="0"/>
              </a:rPr>
              <a:t> </a:t>
            </a:r>
            <a:r>
              <a:rPr lang="en-GB" sz="3200" b="1" dirty="0" err="1">
                <a:latin typeface="AR JULIAN" panose="02000000000000000000" pitchFamily="2" charset="0"/>
              </a:rPr>
              <a:t>dekat</a:t>
            </a:r>
            <a:r>
              <a:rPr lang="en-GB" sz="3200" b="1" dirty="0">
                <a:latin typeface="AR JULIAN" panose="02000000000000000000" pitchFamily="2" charset="0"/>
              </a:rPr>
              <a:t> </a:t>
            </a:r>
            <a:r>
              <a:rPr lang="en-GB" sz="3200" b="1" dirty="0" err="1">
                <a:latin typeface="AR JULIAN" panose="02000000000000000000" pitchFamily="2" charset="0"/>
              </a:rPr>
              <a:t>dengan</a:t>
            </a:r>
            <a:r>
              <a:rPr lang="en-GB" sz="3200" b="1" dirty="0">
                <a:latin typeface="AR JULIAN" panose="02000000000000000000" pitchFamily="2" charset="0"/>
              </a:rPr>
              <a:t> </a:t>
            </a:r>
            <a:r>
              <a:rPr lang="en-GB" sz="3200" b="1" dirty="0" err="1">
                <a:latin typeface="AR JULIAN" panose="02000000000000000000" pitchFamily="2" charset="0"/>
              </a:rPr>
              <a:t>pergerakan</a:t>
            </a:r>
            <a:r>
              <a:rPr lang="en-GB" sz="3200" b="1" dirty="0">
                <a:latin typeface="AR JULIAN" panose="02000000000000000000" pitchFamily="2" charset="0"/>
              </a:rPr>
              <a:t> </a:t>
            </a:r>
            <a:r>
              <a:rPr lang="en-GB" sz="3200" b="1" dirty="0" err="1">
                <a:latin typeface="AR JULIAN" panose="02000000000000000000" pitchFamily="2" charset="0"/>
              </a:rPr>
              <a:t>nasional</a:t>
            </a:r>
            <a:r>
              <a:rPr lang="en-GB" sz="3200" b="1" dirty="0">
                <a:latin typeface="AR JULIAN" panose="02000000000000000000" pitchFamily="2" charset="0"/>
              </a:rPr>
              <a:t> (</a:t>
            </a:r>
            <a:r>
              <a:rPr lang="en-GB" sz="3200" b="1" dirty="0" err="1">
                <a:latin typeface="AR JULIAN" panose="02000000000000000000" pitchFamily="2" charset="0"/>
              </a:rPr>
              <a:t>Boedi</a:t>
            </a:r>
            <a:r>
              <a:rPr lang="en-GB" sz="3200" b="1" dirty="0">
                <a:latin typeface="AR JULIAN" panose="02000000000000000000" pitchFamily="2" charset="0"/>
              </a:rPr>
              <a:t> </a:t>
            </a:r>
            <a:r>
              <a:rPr lang="en-GB" sz="3200" b="1" dirty="0" err="1">
                <a:latin typeface="AR JULIAN" panose="02000000000000000000" pitchFamily="2" charset="0"/>
              </a:rPr>
              <a:t>Oetomo</a:t>
            </a:r>
            <a:r>
              <a:rPr lang="en-GB" sz="3200" b="1" dirty="0">
                <a:latin typeface="AR JULIAN" panose="02000000000000000000" pitchFamily="2" charset="0"/>
              </a:rPr>
              <a:t>)</a:t>
            </a:r>
          </a:p>
        </p:txBody>
      </p:sp>
      <p:pic>
        <p:nvPicPr>
          <p:cNvPr id="7" name="Content Placeholder 6" descr="A picture containing text, posing&#10;&#10;Description automatically generated">
            <a:extLst>
              <a:ext uri="{FF2B5EF4-FFF2-40B4-BE49-F238E27FC236}">
                <a16:creationId xmlns:a16="http://schemas.microsoft.com/office/drawing/2014/main" id="{4C7042C6-3693-4F6F-BC32-8E3543128BB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28600" y="2332038"/>
            <a:ext cx="3429000" cy="4525962"/>
          </a:xfrm>
        </p:spPr>
      </p:pic>
      <p:pic>
        <p:nvPicPr>
          <p:cNvPr id="9" name="Content Placeholder 8">
            <a:extLst>
              <a:ext uri="{FF2B5EF4-FFF2-40B4-BE49-F238E27FC236}">
                <a16:creationId xmlns:a16="http://schemas.microsoft.com/office/drawing/2014/main" id="{5A0CEDC0-EA9E-4DEE-94C0-4DAA3C47B76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4267200" y="2446338"/>
            <a:ext cx="4648200" cy="4297362"/>
          </a:xfrm>
        </p:spPr>
      </p:pic>
      <p:pic>
        <p:nvPicPr>
          <p:cNvPr id="4" name="Picture 3" descr="A picture containing text, crown jewels, chain&#10;&#10;Description automatically generated">
            <a:extLst>
              <a:ext uri="{FF2B5EF4-FFF2-40B4-BE49-F238E27FC236}">
                <a16:creationId xmlns:a16="http://schemas.microsoft.com/office/drawing/2014/main" id="{69BAEB2F-CA66-47AA-A37C-DAAA75AF4E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90800" y="4458008"/>
            <a:ext cx="1981200" cy="2438400"/>
          </a:xfrm>
          <a:prstGeom prst="rect">
            <a:avLst/>
          </a:prstGeom>
        </p:spPr>
      </p:pic>
    </p:spTree>
    <p:extLst>
      <p:ext uri="{BB962C8B-B14F-4D97-AF65-F5344CB8AC3E}">
        <p14:creationId xmlns:p14="http://schemas.microsoft.com/office/powerpoint/2010/main" val="36271824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09600"/>
            <a:ext cx="8915400" cy="808038"/>
          </a:xfrm>
        </p:spPr>
        <p:txBody>
          <a:bodyPr/>
          <a:lstStyle/>
          <a:p>
            <a:r>
              <a:rPr lang="en-GB" sz="3200" b="1" dirty="0">
                <a:latin typeface="AR JULIAN" panose="02000000000000000000" pitchFamily="2" charset="0"/>
              </a:rPr>
              <a:t>Dan </a:t>
            </a:r>
            <a:r>
              <a:rPr lang="en-GB" sz="3200" b="1" dirty="0" err="1">
                <a:latin typeface="AR JULIAN" panose="02000000000000000000" pitchFamily="2" charset="0"/>
              </a:rPr>
              <a:t>melanggar</a:t>
            </a:r>
            <a:r>
              <a:rPr lang="en-GB" sz="3200" b="1" dirty="0">
                <a:latin typeface="AR JULIAN" panose="02000000000000000000" pitchFamily="2" charset="0"/>
              </a:rPr>
              <a:t> </a:t>
            </a:r>
            <a:r>
              <a:rPr lang="en-GB" sz="3200" b="1" dirty="0" err="1">
                <a:latin typeface="AR JULIAN" panose="02000000000000000000" pitchFamily="2" charset="0"/>
              </a:rPr>
              <a:t>etika</a:t>
            </a:r>
            <a:r>
              <a:rPr lang="en-GB" sz="3200" b="1" dirty="0">
                <a:latin typeface="AR JULIAN" panose="02000000000000000000" pitchFamily="2" charset="0"/>
              </a:rPr>
              <a:t> </a:t>
            </a:r>
            <a:r>
              <a:rPr lang="en-GB" sz="3200" b="1" dirty="0" err="1">
                <a:latin typeface="AR JULIAN" panose="02000000000000000000" pitchFamily="2" charset="0"/>
              </a:rPr>
              <a:t>priai</a:t>
            </a:r>
            <a:r>
              <a:rPr lang="en-GB" sz="3200" b="1" dirty="0">
                <a:latin typeface="AR JULIAN" panose="02000000000000000000" pitchFamily="2" charset="0"/>
              </a:rPr>
              <a:t> </a:t>
            </a:r>
            <a:r>
              <a:rPr lang="en-GB" sz="3200" b="1" dirty="0" err="1">
                <a:latin typeface="AR JULIAN" panose="02000000000000000000" pitchFamily="2" charset="0"/>
              </a:rPr>
              <a:t>dengan</a:t>
            </a:r>
            <a:r>
              <a:rPr lang="en-GB" sz="3200" b="1" dirty="0">
                <a:latin typeface="AR JULIAN" panose="02000000000000000000" pitchFamily="2" charset="0"/>
              </a:rPr>
              <a:t> </a:t>
            </a:r>
            <a:r>
              <a:rPr lang="en-GB" sz="3200" b="1" dirty="0" err="1">
                <a:latin typeface="AR JULIAN" panose="02000000000000000000" pitchFamily="2" charset="0"/>
              </a:rPr>
              <a:t>menikah</a:t>
            </a:r>
            <a:r>
              <a:rPr lang="en-GB" sz="3200" b="1" dirty="0">
                <a:latin typeface="AR JULIAN" panose="02000000000000000000" pitchFamily="2" charset="0"/>
              </a:rPr>
              <a:t> </a:t>
            </a:r>
            <a:r>
              <a:rPr lang="en-GB" sz="3200" b="1" dirty="0" err="1">
                <a:latin typeface="AR JULIAN" panose="02000000000000000000" pitchFamily="2" charset="0"/>
              </a:rPr>
              <a:t>dengan</a:t>
            </a:r>
            <a:r>
              <a:rPr lang="en-GB" sz="3200" b="1" dirty="0">
                <a:latin typeface="AR JULIAN" panose="02000000000000000000" pitchFamily="2" charset="0"/>
              </a:rPr>
              <a:t> </a:t>
            </a:r>
            <a:r>
              <a:rPr lang="en-GB" sz="3200" b="1" dirty="0" err="1">
                <a:latin typeface="AR JULIAN" panose="02000000000000000000" pitchFamily="2" charset="0"/>
              </a:rPr>
              <a:t>seorang</a:t>
            </a:r>
            <a:r>
              <a:rPr lang="en-GB" sz="3200" b="1" dirty="0">
                <a:latin typeface="AR JULIAN" panose="02000000000000000000" pitchFamily="2" charset="0"/>
              </a:rPr>
              <a:t> Indo-Belanda (yang </a:t>
            </a:r>
            <a:r>
              <a:rPr lang="en-GB" sz="3200" b="1" dirty="0" err="1">
                <a:latin typeface="AR JULIAN" panose="02000000000000000000" pitchFamily="2" charset="0"/>
              </a:rPr>
              <a:t>mamanya</a:t>
            </a:r>
            <a:r>
              <a:rPr lang="en-GB" sz="3200" b="1" dirty="0">
                <a:latin typeface="AR JULIAN" panose="02000000000000000000" pitchFamily="2" charset="0"/>
              </a:rPr>
              <a:t>, Mina </a:t>
            </a:r>
            <a:r>
              <a:rPr lang="en-GB" sz="3200" b="1" dirty="0" err="1">
                <a:latin typeface="AR JULIAN" panose="02000000000000000000" pitchFamily="2" charset="0"/>
              </a:rPr>
              <a:t>Sukarto</a:t>
            </a:r>
            <a:r>
              <a:rPr lang="en-GB" sz="3200" b="1" dirty="0">
                <a:latin typeface="AR JULIAN" panose="02000000000000000000" pitchFamily="2" charset="0"/>
              </a:rPr>
              <a:t>, </a:t>
            </a:r>
            <a:r>
              <a:rPr lang="en-GB" sz="3200" b="1" dirty="0" err="1">
                <a:latin typeface="AR JULIAN" panose="02000000000000000000" pitchFamily="2" charset="0"/>
              </a:rPr>
              <a:t>lahir</a:t>
            </a:r>
            <a:r>
              <a:rPr lang="en-GB" sz="3200" b="1" dirty="0">
                <a:latin typeface="AR JULIAN" panose="02000000000000000000" pitchFamily="2" charset="0"/>
              </a:rPr>
              <a:t> di </a:t>
            </a:r>
            <a:r>
              <a:rPr lang="en-GB" sz="3200" b="1" dirty="0" err="1">
                <a:latin typeface="AR JULIAN" panose="02000000000000000000" pitchFamily="2" charset="0"/>
              </a:rPr>
              <a:t>Sedjiwan</a:t>
            </a:r>
            <a:r>
              <a:rPr lang="en-GB" sz="3200" b="1" dirty="0">
                <a:latin typeface="AR JULIAN" panose="02000000000000000000" pitchFamily="2" charset="0"/>
              </a:rPr>
              <a:t>, </a:t>
            </a:r>
            <a:r>
              <a:rPr lang="en-GB" sz="3200" b="1" dirty="0" err="1">
                <a:latin typeface="AR JULIAN" panose="02000000000000000000" pitchFamily="2" charset="0"/>
              </a:rPr>
              <a:t>Loano</a:t>
            </a:r>
            <a:r>
              <a:rPr lang="en-GB" sz="3200" b="1" dirty="0">
                <a:latin typeface="AR JULIAN" panose="02000000000000000000" pitchFamily="2" charset="0"/>
              </a:rPr>
              <a:t>), Johanna </a:t>
            </a:r>
            <a:r>
              <a:rPr lang="en-GB" sz="3200" b="1" dirty="0" err="1">
                <a:latin typeface="AR JULIAN" panose="02000000000000000000" pitchFamily="2" charset="0"/>
              </a:rPr>
              <a:t>Giezenberg</a:t>
            </a:r>
            <a:r>
              <a:rPr lang="en-GB" sz="3200" b="1" dirty="0">
                <a:latin typeface="AR JULIAN" panose="02000000000000000000" pitchFamily="2" charset="0"/>
              </a:rPr>
              <a:t> (1896-1923), pada 1918 </a:t>
            </a:r>
          </a:p>
        </p:txBody>
      </p:sp>
      <p:pic>
        <p:nvPicPr>
          <p:cNvPr id="7" name="Content Placeholder 6" descr="A picture containing text, posing&#10;&#10;Description automatically generated">
            <a:extLst>
              <a:ext uri="{FF2B5EF4-FFF2-40B4-BE49-F238E27FC236}">
                <a16:creationId xmlns:a16="http://schemas.microsoft.com/office/drawing/2014/main" id="{4C7042C6-3693-4F6F-BC32-8E3543128BB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28600" y="2057400"/>
            <a:ext cx="3429000" cy="4525962"/>
          </a:xfrm>
        </p:spPr>
      </p:pic>
      <p:pic>
        <p:nvPicPr>
          <p:cNvPr id="8" name="Content Placeholder 7" descr="A picture containing text&#10;&#10;Description automatically generated">
            <a:extLst>
              <a:ext uri="{FF2B5EF4-FFF2-40B4-BE49-F238E27FC236}">
                <a16:creationId xmlns:a16="http://schemas.microsoft.com/office/drawing/2014/main" id="{637E39E6-B221-4FA3-BC4A-FEB14E54C70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457700" y="2057400"/>
            <a:ext cx="3886200" cy="4525962"/>
          </a:xfrm>
        </p:spPr>
      </p:pic>
    </p:spTree>
    <p:extLst>
      <p:ext uri="{BB962C8B-B14F-4D97-AF65-F5344CB8AC3E}">
        <p14:creationId xmlns:p14="http://schemas.microsoft.com/office/powerpoint/2010/main" val="39335085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C801595-FE31-4AD9-8F36-7E61E325C00E}"/>
              </a:ext>
            </a:extLst>
          </p:cNvPr>
          <p:cNvSpPr>
            <a:spLocks noGrp="1"/>
          </p:cNvSpPr>
          <p:nvPr>
            <p:ph type="title"/>
          </p:nvPr>
        </p:nvSpPr>
        <p:spPr>
          <a:xfrm>
            <a:off x="0" y="990600"/>
            <a:ext cx="9144000" cy="427038"/>
          </a:xfrm>
        </p:spPr>
        <p:txBody>
          <a:bodyPr/>
          <a:lstStyle/>
          <a:p>
            <a:r>
              <a:rPr lang="en-GB" sz="3200" b="1" dirty="0" err="1">
                <a:latin typeface="AR JULIAN" panose="02000000000000000000" pitchFamily="2" charset="0"/>
              </a:rPr>
              <a:t>Namun</a:t>
            </a:r>
            <a:r>
              <a:rPr lang="en-GB" sz="3200" b="1" dirty="0">
                <a:latin typeface="AR JULIAN" panose="02000000000000000000" pitchFamily="2" charset="0"/>
              </a:rPr>
              <a:t>, pada </a:t>
            </a:r>
            <a:r>
              <a:rPr lang="en-GB" sz="3200" b="1" dirty="0" err="1">
                <a:latin typeface="AR JULIAN" panose="02000000000000000000" pitchFamily="2" charset="0"/>
              </a:rPr>
              <a:t>akhirnya</a:t>
            </a:r>
            <a:r>
              <a:rPr lang="en-GB" sz="3200" b="1" dirty="0">
                <a:latin typeface="AR JULIAN" panose="02000000000000000000" pitchFamily="2" charset="0"/>
              </a:rPr>
              <a:t> </a:t>
            </a:r>
            <a:r>
              <a:rPr lang="en-GB" sz="3200" b="1" dirty="0" err="1">
                <a:latin typeface="AR JULIAN" panose="02000000000000000000" pitchFamily="2" charset="0"/>
              </a:rPr>
              <a:t>warisan</a:t>
            </a:r>
            <a:r>
              <a:rPr lang="en-GB" sz="3200" b="1" dirty="0">
                <a:latin typeface="AR JULIAN" panose="02000000000000000000" pitchFamily="2" charset="0"/>
              </a:rPr>
              <a:t> </a:t>
            </a:r>
            <a:r>
              <a:rPr lang="en-GB" sz="3200" b="1" dirty="0" err="1">
                <a:latin typeface="AR JULIAN" panose="02000000000000000000" pitchFamily="2" charset="0"/>
              </a:rPr>
              <a:t>Cokronegoro</a:t>
            </a:r>
            <a:r>
              <a:rPr lang="en-GB" sz="3200" b="1" dirty="0">
                <a:latin typeface="AR JULIAN" panose="02000000000000000000" pitchFamily="2" charset="0"/>
              </a:rPr>
              <a:t> </a:t>
            </a:r>
            <a:r>
              <a:rPr lang="en-GB" sz="3200" b="1" dirty="0" err="1">
                <a:latin typeface="AR JULIAN" panose="02000000000000000000" pitchFamily="2" charset="0"/>
              </a:rPr>
              <a:t>diindahkan</a:t>
            </a:r>
            <a:r>
              <a:rPr lang="en-GB" sz="3200" b="1" dirty="0">
                <a:latin typeface="AR JULIAN" panose="02000000000000000000" pitchFamily="2" charset="0"/>
              </a:rPr>
              <a:t> </a:t>
            </a:r>
            <a:r>
              <a:rPr lang="en-GB" sz="3200" b="1" dirty="0" err="1">
                <a:latin typeface="AR JULIAN" panose="02000000000000000000" pitchFamily="2" charset="0"/>
              </a:rPr>
              <a:t>dengan</a:t>
            </a:r>
            <a:r>
              <a:rPr lang="en-GB" sz="3200" b="1" dirty="0">
                <a:latin typeface="AR JULIAN" panose="02000000000000000000" pitchFamily="2" charset="0"/>
              </a:rPr>
              <a:t> </a:t>
            </a:r>
            <a:r>
              <a:rPr lang="en-GB" sz="3200" b="1" dirty="0" err="1">
                <a:latin typeface="AR JULIAN" panose="02000000000000000000" pitchFamily="2" charset="0"/>
              </a:rPr>
              <a:t>pemilihan</a:t>
            </a:r>
            <a:r>
              <a:rPr lang="en-GB" sz="3200" b="1">
                <a:latin typeface="AR JULIAN" panose="02000000000000000000" pitchFamily="2" charset="0"/>
              </a:rPr>
              <a:t> Haji </a:t>
            </a:r>
            <a:r>
              <a:rPr lang="en-GB" sz="3200" b="1" dirty="0" err="1">
                <a:latin typeface="AR JULIAN" panose="02000000000000000000" pitchFamily="2" charset="0"/>
              </a:rPr>
              <a:t>Agus</a:t>
            </a:r>
            <a:r>
              <a:rPr lang="en-GB" sz="3200" b="1" dirty="0">
                <a:latin typeface="AR JULIAN" panose="02000000000000000000" pitchFamily="2" charset="0"/>
              </a:rPr>
              <a:t> Bastian MM (</a:t>
            </a:r>
            <a:r>
              <a:rPr lang="en-GB" sz="3200" b="1" dirty="0" err="1">
                <a:latin typeface="AR JULIAN" panose="02000000000000000000" pitchFamily="2" charset="0"/>
              </a:rPr>
              <a:t>trah</a:t>
            </a:r>
            <a:r>
              <a:rPr lang="en-GB" sz="3200" b="1" dirty="0">
                <a:latin typeface="AR JULIAN" panose="02000000000000000000" pitchFamily="2" charset="0"/>
              </a:rPr>
              <a:t> </a:t>
            </a:r>
            <a:r>
              <a:rPr lang="en-GB" sz="3200" b="1" dirty="0" err="1">
                <a:latin typeface="AR JULIAN" panose="02000000000000000000" pitchFamily="2" charset="0"/>
              </a:rPr>
              <a:t>Cokronegaran</a:t>
            </a:r>
            <a:r>
              <a:rPr lang="en-GB" sz="3200" b="1" dirty="0">
                <a:latin typeface="AR JULIAN" panose="02000000000000000000" pitchFamily="2" charset="0"/>
              </a:rPr>
              <a:t>) </a:t>
            </a:r>
            <a:r>
              <a:rPr lang="en-GB" sz="3200" b="1" dirty="0" err="1">
                <a:latin typeface="AR JULIAN" panose="02000000000000000000" pitchFamily="2" charset="0"/>
              </a:rPr>
              <a:t>sebagai</a:t>
            </a:r>
            <a:r>
              <a:rPr lang="en-GB" sz="3200" b="1" dirty="0">
                <a:latin typeface="AR JULIAN" panose="02000000000000000000" pitchFamily="2" charset="0"/>
              </a:rPr>
              <a:t> </a:t>
            </a:r>
            <a:r>
              <a:rPr lang="en-GB" sz="3200" b="1" dirty="0" err="1">
                <a:latin typeface="AR JULIAN" panose="02000000000000000000" pitchFamily="2" charset="0"/>
              </a:rPr>
              <a:t>bupati</a:t>
            </a:r>
            <a:r>
              <a:rPr lang="en-GB" sz="3200" b="1" dirty="0">
                <a:latin typeface="AR JULIAN" panose="02000000000000000000" pitchFamily="2" charset="0"/>
              </a:rPr>
              <a:t> </a:t>
            </a:r>
            <a:r>
              <a:rPr lang="en-GB" sz="3200" b="1" dirty="0" err="1">
                <a:latin typeface="AR JULIAN" panose="02000000000000000000" pitchFamily="2" charset="0"/>
              </a:rPr>
              <a:t>Purworejo</a:t>
            </a:r>
            <a:r>
              <a:rPr lang="en-GB" sz="3200" b="1" dirty="0">
                <a:latin typeface="AR JULIAN" panose="02000000000000000000" pitchFamily="2" charset="0"/>
              </a:rPr>
              <a:t> pada </a:t>
            </a:r>
            <a:r>
              <a:rPr lang="en-GB" sz="3200" b="1" dirty="0" err="1">
                <a:latin typeface="AR JULIAN" panose="02000000000000000000" pitchFamily="2" charset="0"/>
              </a:rPr>
              <a:t>Pilkada</a:t>
            </a:r>
            <a:r>
              <a:rPr lang="en-GB" sz="3200" b="1" dirty="0">
                <a:latin typeface="AR JULIAN" panose="02000000000000000000" pitchFamily="2" charset="0"/>
              </a:rPr>
              <a:t> </a:t>
            </a:r>
            <a:r>
              <a:rPr lang="en-GB" sz="3200" b="1" dirty="0" err="1">
                <a:latin typeface="AR JULIAN" panose="02000000000000000000" pitchFamily="2" charset="0"/>
              </a:rPr>
              <a:t>Desember</a:t>
            </a:r>
            <a:r>
              <a:rPr lang="en-GB" sz="3200" b="1" dirty="0">
                <a:latin typeface="AR JULIAN" panose="02000000000000000000" pitchFamily="2" charset="0"/>
              </a:rPr>
              <a:t> 2015</a:t>
            </a:r>
            <a:endParaRPr lang="en-GB" sz="3200" b="1" dirty="0"/>
          </a:p>
        </p:txBody>
      </p:sp>
      <p:pic>
        <p:nvPicPr>
          <p:cNvPr id="11" name="Content Placeholder 10">
            <a:extLst>
              <a:ext uri="{FF2B5EF4-FFF2-40B4-BE49-F238E27FC236}">
                <a16:creationId xmlns:a16="http://schemas.microsoft.com/office/drawing/2014/main" id="{8C287705-13E8-498F-83D8-04A24B756FC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304800" y="2286000"/>
            <a:ext cx="3596216" cy="4599992"/>
          </a:xfrm>
        </p:spPr>
      </p:pic>
      <p:pic>
        <p:nvPicPr>
          <p:cNvPr id="13" name="Picture 12">
            <a:extLst>
              <a:ext uri="{FF2B5EF4-FFF2-40B4-BE49-F238E27FC236}">
                <a16:creationId xmlns:a16="http://schemas.microsoft.com/office/drawing/2014/main" id="{61BC6C50-B70A-48C6-B098-09377A451BD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01016" y="2286000"/>
            <a:ext cx="5242984" cy="4572000"/>
          </a:xfrm>
          <a:prstGeom prst="rect">
            <a:avLst/>
          </a:prstGeom>
        </p:spPr>
      </p:pic>
    </p:spTree>
    <p:extLst>
      <p:ext uri="{BB962C8B-B14F-4D97-AF65-F5344CB8AC3E}">
        <p14:creationId xmlns:p14="http://schemas.microsoft.com/office/powerpoint/2010/main" val="38328412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C801595-FE31-4AD9-8F36-7E61E325C00E}"/>
              </a:ext>
            </a:extLst>
          </p:cNvPr>
          <p:cNvSpPr>
            <a:spLocks noGrp="1"/>
          </p:cNvSpPr>
          <p:nvPr>
            <p:ph type="title"/>
          </p:nvPr>
        </p:nvSpPr>
        <p:spPr>
          <a:xfrm>
            <a:off x="0" y="990600"/>
            <a:ext cx="9144000" cy="427038"/>
          </a:xfrm>
        </p:spPr>
        <p:txBody>
          <a:bodyPr/>
          <a:lstStyle/>
          <a:p>
            <a:r>
              <a:rPr lang="en-GB" sz="3200" b="1" dirty="0">
                <a:latin typeface="AR JULIAN" panose="02000000000000000000" pitchFamily="2" charset="0"/>
              </a:rPr>
              <a:t>Dan </a:t>
            </a:r>
            <a:r>
              <a:rPr lang="en-GB" sz="3200" b="1" dirty="0" err="1">
                <a:latin typeface="AR JULIAN" panose="02000000000000000000" pitchFamily="2" charset="0"/>
              </a:rPr>
              <a:t>Peraturan</a:t>
            </a:r>
            <a:r>
              <a:rPr lang="en-GB" sz="3200" b="1" dirty="0">
                <a:latin typeface="AR JULIAN" panose="02000000000000000000" pitchFamily="2" charset="0"/>
              </a:rPr>
              <a:t> Daerah </a:t>
            </a:r>
            <a:r>
              <a:rPr lang="en-GB" sz="3200" b="1" dirty="0" err="1">
                <a:latin typeface="AR JULIAN" panose="02000000000000000000" pitchFamily="2" charset="0"/>
              </a:rPr>
              <a:t>Kabupaten</a:t>
            </a:r>
            <a:r>
              <a:rPr lang="en-GB" sz="3200" b="1" dirty="0">
                <a:latin typeface="AR JULIAN" panose="02000000000000000000" pitchFamily="2" charset="0"/>
              </a:rPr>
              <a:t> </a:t>
            </a:r>
            <a:r>
              <a:rPr lang="en-GB" sz="3200" b="1" dirty="0" err="1">
                <a:latin typeface="AR JULIAN" panose="02000000000000000000" pitchFamily="2" charset="0"/>
              </a:rPr>
              <a:t>Purworejo</a:t>
            </a:r>
            <a:r>
              <a:rPr lang="en-GB" sz="3200" b="1" dirty="0">
                <a:latin typeface="AR JULIAN" panose="02000000000000000000" pitchFamily="2" charset="0"/>
              </a:rPr>
              <a:t> </a:t>
            </a:r>
            <a:r>
              <a:rPr lang="en-GB" sz="3200" b="1" dirty="0" err="1">
                <a:latin typeface="AR JULIAN" panose="02000000000000000000" pitchFamily="2" charset="0"/>
              </a:rPr>
              <a:t>Nomor</a:t>
            </a:r>
            <a:r>
              <a:rPr lang="en-GB" sz="3200" b="1" dirty="0">
                <a:latin typeface="AR JULIAN" panose="02000000000000000000" pitchFamily="2" charset="0"/>
              </a:rPr>
              <a:t> 1 2019 </a:t>
            </a:r>
            <a:r>
              <a:rPr lang="en-GB" sz="3200" b="1" dirty="0" err="1">
                <a:latin typeface="AR JULIAN" panose="02000000000000000000" pitchFamily="2" charset="0"/>
              </a:rPr>
              <a:t>telah</a:t>
            </a:r>
            <a:r>
              <a:rPr lang="en-GB" sz="3200" b="1" dirty="0">
                <a:latin typeface="AR JULIAN" panose="02000000000000000000" pitchFamily="2" charset="0"/>
              </a:rPr>
              <a:t> </a:t>
            </a:r>
            <a:r>
              <a:rPr lang="en-GB" sz="3200" b="1" dirty="0" err="1">
                <a:latin typeface="AR JULIAN" panose="02000000000000000000" pitchFamily="2" charset="0"/>
              </a:rPr>
              <a:t>mengakui</a:t>
            </a:r>
            <a:r>
              <a:rPr lang="en-GB" sz="3200" b="1" dirty="0">
                <a:latin typeface="AR JULIAN" panose="02000000000000000000" pitchFamily="2" charset="0"/>
              </a:rPr>
              <a:t> </a:t>
            </a:r>
            <a:r>
              <a:rPr lang="en-GB" sz="3200" b="1" dirty="0" err="1">
                <a:latin typeface="AR JULIAN" panose="02000000000000000000" pitchFamily="2" charset="0"/>
              </a:rPr>
              <a:t>kenyataan</a:t>
            </a:r>
            <a:r>
              <a:rPr lang="en-GB" sz="3200" b="1" dirty="0">
                <a:latin typeface="AR JULIAN" panose="02000000000000000000" pitchFamily="2" charset="0"/>
              </a:rPr>
              <a:t> </a:t>
            </a:r>
            <a:r>
              <a:rPr lang="en-GB" sz="3200" b="1" dirty="0" err="1">
                <a:latin typeface="AR JULIAN" panose="02000000000000000000" pitchFamily="2" charset="0"/>
              </a:rPr>
              <a:t>asal-usul</a:t>
            </a:r>
            <a:r>
              <a:rPr lang="en-GB" sz="3200" b="1" dirty="0">
                <a:latin typeface="AR JULIAN" panose="02000000000000000000" pitchFamily="2" charset="0"/>
              </a:rPr>
              <a:t> sang </a:t>
            </a:r>
            <a:r>
              <a:rPr lang="en-GB" sz="3200" b="1" dirty="0" err="1">
                <a:latin typeface="AR JULIAN" panose="02000000000000000000" pitchFamily="2" charset="0"/>
              </a:rPr>
              <a:t>ibukota</a:t>
            </a:r>
            <a:r>
              <a:rPr lang="en-GB" sz="3200" b="1" dirty="0">
                <a:latin typeface="AR JULIAN" panose="02000000000000000000" pitchFamily="2" charset="0"/>
              </a:rPr>
              <a:t> </a:t>
            </a:r>
            <a:r>
              <a:rPr lang="en-GB" sz="3200" b="1" dirty="0" err="1">
                <a:latin typeface="AR JULIAN" panose="02000000000000000000" pitchFamily="2" charset="0"/>
              </a:rPr>
              <a:t>Bagelen</a:t>
            </a:r>
            <a:r>
              <a:rPr lang="en-GB" sz="3200" b="1" dirty="0">
                <a:latin typeface="AR JULIAN" panose="02000000000000000000" pitchFamily="2" charset="0"/>
              </a:rPr>
              <a:t> dan </a:t>
            </a:r>
            <a:r>
              <a:rPr lang="en-GB" sz="3200" b="1" dirty="0" err="1">
                <a:latin typeface="AR JULIAN" panose="02000000000000000000" pitchFamily="2" charset="0"/>
              </a:rPr>
              <a:t>jasa</a:t>
            </a:r>
            <a:r>
              <a:rPr lang="en-GB" sz="3200" b="1" dirty="0">
                <a:latin typeface="AR JULIAN" panose="02000000000000000000" pitchFamily="2" charset="0"/>
              </a:rPr>
              <a:t> </a:t>
            </a:r>
            <a:r>
              <a:rPr lang="en-GB" sz="3200" b="1" dirty="0" err="1">
                <a:latin typeface="AR JULIAN" panose="02000000000000000000" pitchFamily="2" charset="0"/>
              </a:rPr>
              <a:t>leluhur</a:t>
            </a:r>
            <a:r>
              <a:rPr lang="en-GB" sz="3200" b="1" dirty="0">
                <a:latin typeface="AR JULIAN" panose="02000000000000000000" pitchFamily="2" charset="0"/>
              </a:rPr>
              <a:t>!</a:t>
            </a:r>
            <a:endParaRPr lang="en-GB" sz="3200" b="1" dirty="0"/>
          </a:p>
        </p:txBody>
      </p:sp>
      <p:pic>
        <p:nvPicPr>
          <p:cNvPr id="11" name="Content Placeholder 10" descr="A person standing next to a painting&#10;&#10;Description automatically generated with low confidence">
            <a:extLst>
              <a:ext uri="{FF2B5EF4-FFF2-40B4-BE49-F238E27FC236}">
                <a16:creationId xmlns:a16="http://schemas.microsoft.com/office/drawing/2014/main" id="{8C287705-13E8-498F-83D8-04A24B756FCD}"/>
              </a:ext>
            </a:extLst>
          </p:cNvPr>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762000" y="2477527"/>
            <a:ext cx="6172200" cy="4038600"/>
          </a:xfrm>
        </p:spPr>
      </p:pic>
      <p:pic>
        <p:nvPicPr>
          <p:cNvPr id="13" name="Picture 12" descr="Text, letter&#10;&#10;Description automatically generated">
            <a:extLst>
              <a:ext uri="{FF2B5EF4-FFF2-40B4-BE49-F238E27FC236}">
                <a16:creationId xmlns:a16="http://schemas.microsoft.com/office/drawing/2014/main" id="{61BC6C50-B70A-48C6-B098-09377A451BD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01016" y="2544762"/>
            <a:ext cx="5242984" cy="4313238"/>
          </a:xfrm>
          <a:prstGeom prst="rect">
            <a:avLst/>
          </a:prstGeom>
        </p:spPr>
      </p:pic>
    </p:spTree>
    <p:extLst>
      <p:ext uri="{BB962C8B-B14F-4D97-AF65-F5344CB8AC3E}">
        <p14:creationId xmlns:p14="http://schemas.microsoft.com/office/powerpoint/2010/main" val="4528876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extLst>
              <a:ext uri="{BEBA8EAE-BF5A-486C-A8C5-ECC9F3942E4B}">
                <a14:imgProps xmlns:a14="http://schemas.microsoft.com/office/drawing/2010/main">
                  <a14:imgLayer r:embed="rId4">
                    <a14:imgEffect>
                      <a14:brightnessContrast bright="-14000" contrast="-11000"/>
                    </a14:imgEffect>
                  </a14:imgLayer>
                </a14:imgProps>
              </a:ext>
              <a:ext uri="{28A0092B-C50C-407E-A947-70E740481C1C}">
                <a14:useLocalDpi xmlns:a14="http://schemas.microsoft.com/office/drawing/2010/main"/>
              </a:ext>
            </a:extLst>
          </a:blip>
          <a:srcRect/>
          <a:stretch>
            <a:fillRect l="-3000" t="-4000" r="-3000" b="-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1905000"/>
            <a:ext cx="9144000" cy="2895600"/>
          </a:xfrm>
        </p:spPr>
        <p:txBody>
          <a:bodyPr rtlCol="0">
            <a:normAutofit fontScale="90000"/>
          </a:bodyPr>
          <a:lstStyle/>
          <a:p>
            <a:pPr>
              <a:defRPr/>
            </a:pPr>
            <a:r>
              <a:rPr lang="en-US" sz="6000" dirty="0" err="1">
                <a:latin typeface="AR JULIAN" panose="02000000000000000000" pitchFamily="2" charset="0"/>
              </a:rPr>
              <a:t>Terima</a:t>
            </a:r>
            <a:r>
              <a:rPr lang="en-US" sz="6000" dirty="0">
                <a:latin typeface="AR JULIAN" panose="02000000000000000000" pitchFamily="2" charset="0"/>
              </a:rPr>
              <a:t> Kasih </a:t>
            </a:r>
            <a:r>
              <a:rPr lang="en-US" sz="6000" dirty="0" err="1">
                <a:latin typeface="AR JULIAN" panose="02000000000000000000" pitchFamily="2" charset="0"/>
              </a:rPr>
              <a:t>atas</a:t>
            </a:r>
            <a:r>
              <a:rPr lang="en-US" sz="6000" dirty="0">
                <a:latin typeface="AR JULIAN" panose="02000000000000000000" pitchFamily="2" charset="0"/>
              </a:rPr>
              <a:t> </a:t>
            </a:r>
            <a:r>
              <a:rPr lang="en-US" sz="6000" dirty="0" err="1">
                <a:latin typeface="AR JULIAN" panose="02000000000000000000" pitchFamily="2" charset="0"/>
              </a:rPr>
              <a:t>Kepedulian</a:t>
            </a:r>
            <a:r>
              <a:rPr lang="en-US" sz="6000" dirty="0">
                <a:latin typeface="AR JULIAN" panose="02000000000000000000" pitchFamily="2" charset="0"/>
              </a:rPr>
              <a:t> dan </a:t>
            </a:r>
            <a:r>
              <a:rPr lang="en-US" sz="6000" dirty="0" err="1">
                <a:latin typeface="AR JULIAN" panose="02000000000000000000" pitchFamily="2" charset="0"/>
              </a:rPr>
              <a:t>Perhatiannya</a:t>
            </a:r>
            <a:br>
              <a:rPr lang="en-US" sz="5400" dirty="0">
                <a:latin typeface="AR JULIAN" panose="02000000000000000000" pitchFamily="2" charset="0"/>
              </a:rPr>
            </a:br>
            <a:br>
              <a:rPr lang="en-US" sz="5400" dirty="0">
                <a:latin typeface="AR JULIAN" panose="02000000000000000000" pitchFamily="2" charset="0"/>
              </a:rPr>
            </a:br>
            <a:r>
              <a:rPr lang="en-US" sz="3600" dirty="0" err="1">
                <a:latin typeface="AR JULIAN" panose="02000000000000000000" pitchFamily="2" charset="0"/>
              </a:rPr>
              <a:t>Matur</a:t>
            </a:r>
            <a:r>
              <a:rPr lang="en-US" sz="3600" dirty="0">
                <a:latin typeface="AR JULIAN" panose="02000000000000000000" pitchFamily="2" charset="0"/>
              </a:rPr>
              <a:t> </a:t>
            </a:r>
            <a:r>
              <a:rPr lang="en-US" sz="3600" dirty="0" err="1">
                <a:latin typeface="AR JULIAN" panose="02000000000000000000" pitchFamily="2" charset="0"/>
              </a:rPr>
              <a:t>nuwun</a:t>
            </a:r>
            <a:r>
              <a:rPr lang="en-US" sz="3600" dirty="0">
                <a:latin typeface="AR JULIAN" panose="02000000000000000000" pitchFamily="2" charset="0"/>
              </a:rPr>
              <a:t> </a:t>
            </a:r>
            <a:r>
              <a:rPr lang="en-US" sz="3600" dirty="0" err="1">
                <a:latin typeface="AR JULIAN" panose="02000000000000000000" pitchFamily="2" charset="0"/>
              </a:rPr>
              <a:t>lho</a:t>
            </a:r>
            <a:r>
              <a:rPr lang="en-US" sz="3600" dirty="0">
                <a:latin typeface="AR JULIAN" panose="02000000000000000000" pitchFamily="2" charset="0"/>
              </a:rPr>
              <a:t> </a:t>
            </a:r>
            <a:r>
              <a:rPr lang="en-US" sz="3600" dirty="0" err="1">
                <a:latin typeface="AR JULIAN" panose="02000000000000000000" pitchFamily="2" charset="0"/>
              </a:rPr>
              <a:t>lan</a:t>
            </a:r>
            <a:r>
              <a:rPr lang="en-US" sz="3600" dirty="0">
                <a:latin typeface="AR JULIAN" panose="02000000000000000000" pitchFamily="2" charset="0"/>
              </a:rPr>
              <a:t> </a:t>
            </a:r>
            <a:r>
              <a:rPr lang="en-US" sz="3600" dirty="0" err="1">
                <a:latin typeface="AR JULIAN" panose="02000000000000000000" pitchFamily="2" charset="0"/>
              </a:rPr>
              <a:t>ngantos</a:t>
            </a:r>
            <a:r>
              <a:rPr lang="en-US" sz="3600" dirty="0">
                <a:latin typeface="AR JULIAN" panose="02000000000000000000" pitchFamily="2" charset="0"/>
              </a:rPr>
              <a:t> </a:t>
            </a:r>
            <a:r>
              <a:rPr lang="en-US" sz="3600" dirty="0" err="1">
                <a:latin typeface="AR JULIAN" panose="02000000000000000000" pitchFamily="2" charset="0"/>
              </a:rPr>
              <a:t>kepanggih</a:t>
            </a:r>
            <a:r>
              <a:rPr lang="en-US" sz="3600" dirty="0">
                <a:latin typeface="AR JULIAN" panose="02000000000000000000" pitchFamily="2" charset="0"/>
              </a:rPr>
              <a:t> </a:t>
            </a:r>
            <a:r>
              <a:rPr lang="en-US" sz="3600" dirty="0" err="1">
                <a:latin typeface="AR JULIAN" panose="02000000000000000000" pitchFamily="2" charset="0"/>
              </a:rPr>
              <a:t>malih</a:t>
            </a:r>
            <a:r>
              <a:rPr lang="en-US" sz="3600" dirty="0">
                <a:latin typeface="AR JULIAN" panose="02000000000000000000" pitchFamily="2" charset="0"/>
              </a:rPr>
              <a:t>!</a:t>
            </a:r>
            <a:endParaRPr lang="en-US" sz="5400" dirty="0">
              <a:latin typeface="AR JULIAN" panose="02000000000000000000" pitchFamily="2" charset="0"/>
            </a:endParaRPr>
          </a:p>
        </p:txBody>
      </p:sp>
    </p:spTree>
    <p:extLst>
      <p:ext uri="{BB962C8B-B14F-4D97-AF65-F5344CB8AC3E}">
        <p14:creationId xmlns:p14="http://schemas.microsoft.com/office/powerpoint/2010/main" val="2338458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extLst>
              <a:ext uri="{BEBA8EAE-BF5A-486C-A8C5-ECC9F3942E4B}">
                <a14:imgProps xmlns:a14="http://schemas.microsoft.com/office/drawing/2010/main">
                  <a14:imgLayer r:embed="rId4">
                    <a14:imgEffect>
                      <a14:brightnessContrast bright="-17000" contrast="-11000"/>
                    </a14:imgEffect>
                  </a14:imgLayer>
                </a14:imgProps>
              </a:ext>
              <a:ext uri="{28A0092B-C50C-407E-A947-70E740481C1C}">
                <a14:useLocalDpi xmlns:a14="http://schemas.microsoft.com/office/drawing/2010/main"/>
              </a:ext>
            </a:extLst>
          </a:blip>
          <a:srcRect/>
          <a:stretch>
            <a:fillRect l="-3000" t="-4000" r="-3000" b="-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1905000"/>
            <a:ext cx="9144000" cy="2895600"/>
          </a:xfrm>
        </p:spPr>
        <p:txBody>
          <a:bodyPr rtlCol="0">
            <a:noAutofit/>
          </a:bodyPr>
          <a:lstStyle/>
          <a:p>
            <a:pPr>
              <a:defRPr/>
            </a:pPr>
            <a:r>
              <a:rPr lang="en-GB" dirty="0">
                <a:latin typeface="AR JULIAN" panose="02000000000000000000" pitchFamily="2" charset="0"/>
              </a:rPr>
              <a:t>The Journey of a Thousand Miles Starts with One Step!</a:t>
            </a:r>
            <a:br>
              <a:rPr lang="en-GB" dirty="0">
                <a:latin typeface="AR JULIAN" panose="02000000000000000000" pitchFamily="2" charset="0"/>
              </a:rPr>
            </a:br>
            <a:br>
              <a:rPr lang="en-GB" dirty="0">
                <a:latin typeface="AR JULIAN" panose="02000000000000000000" pitchFamily="2" charset="0"/>
              </a:rPr>
            </a:br>
            <a:r>
              <a:rPr lang="en-GB" dirty="0">
                <a:latin typeface="AR JULIAN" panose="02000000000000000000" pitchFamily="2" charset="0"/>
              </a:rPr>
              <a:t>[Jalan </a:t>
            </a:r>
            <a:r>
              <a:rPr lang="en-GB" dirty="0" err="1">
                <a:latin typeface="AR JULIAN" panose="02000000000000000000" pitchFamily="2" charset="0"/>
              </a:rPr>
              <a:t>seribu</a:t>
            </a:r>
            <a:r>
              <a:rPr lang="en-GB" dirty="0">
                <a:latin typeface="AR JULIAN" panose="02000000000000000000" pitchFamily="2" charset="0"/>
              </a:rPr>
              <a:t> </a:t>
            </a:r>
            <a:r>
              <a:rPr lang="en-GB" dirty="0" err="1">
                <a:latin typeface="AR JULIAN" panose="02000000000000000000" pitchFamily="2" charset="0"/>
              </a:rPr>
              <a:t>kilometer</a:t>
            </a:r>
            <a:r>
              <a:rPr lang="en-GB" dirty="0">
                <a:latin typeface="AR JULIAN" panose="02000000000000000000" pitchFamily="2" charset="0"/>
              </a:rPr>
              <a:t> </a:t>
            </a:r>
            <a:r>
              <a:rPr lang="en-GB" dirty="0" err="1">
                <a:latin typeface="AR JULIAN" panose="02000000000000000000" pitchFamily="2" charset="0"/>
              </a:rPr>
              <a:t>mulai</a:t>
            </a:r>
            <a:r>
              <a:rPr lang="en-GB" dirty="0">
                <a:latin typeface="AR JULIAN" panose="02000000000000000000" pitchFamily="2" charset="0"/>
              </a:rPr>
              <a:t> </a:t>
            </a:r>
            <a:r>
              <a:rPr lang="en-GB" dirty="0" err="1">
                <a:latin typeface="AR JULIAN" panose="02000000000000000000" pitchFamily="2" charset="0"/>
              </a:rPr>
              <a:t>dengan</a:t>
            </a:r>
            <a:r>
              <a:rPr lang="en-GB" dirty="0">
                <a:latin typeface="AR JULIAN" panose="02000000000000000000" pitchFamily="2" charset="0"/>
              </a:rPr>
              <a:t> </a:t>
            </a:r>
            <a:r>
              <a:rPr lang="en-GB" dirty="0" err="1">
                <a:latin typeface="AR JULIAN" panose="02000000000000000000" pitchFamily="2" charset="0"/>
              </a:rPr>
              <a:t>suatu</a:t>
            </a:r>
            <a:r>
              <a:rPr lang="en-GB" dirty="0">
                <a:latin typeface="AR JULIAN" panose="02000000000000000000" pitchFamily="2" charset="0"/>
              </a:rPr>
              <a:t> </a:t>
            </a:r>
            <a:r>
              <a:rPr lang="en-GB" dirty="0" err="1">
                <a:latin typeface="AR JULIAN" panose="02000000000000000000" pitchFamily="2" charset="0"/>
              </a:rPr>
              <a:t>langkah</a:t>
            </a:r>
            <a:r>
              <a:rPr lang="en-GB" dirty="0">
                <a:latin typeface="AR JULIAN" panose="02000000000000000000" pitchFamily="2" charset="0"/>
              </a:rPr>
              <a:t>]</a:t>
            </a:r>
            <a:endParaRPr lang="en-US" dirty="0">
              <a:latin typeface="AR JULIAN" panose="02000000000000000000" pitchFamily="2" charset="0"/>
            </a:endParaRPr>
          </a:p>
        </p:txBody>
      </p:sp>
    </p:spTree>
    <p:extLst>
      <p:ext uri="{BB962C8B-B14F-4D97-AF65-F5344CB8AC3E}">
        <p14:creationId xmlns:p14="http://schemas.microsoft.com/office/powerpoint/2010/main" val="2506529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6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153400" cy="914400"/>
          </a:xfrm>
        </p:spPr>
        <p:txBody>
          <a:bodyPr/>
          <a:lstStyle/>
          <a:p>
            <a:r>
              <a:rPr lang="en-GB" sz="4000" b="1" dirty="0">
                <a:latin typeface="AR JULIAN" panose="02000000000000000000" pitchFamily="2" charset="0"/>
              </a:rPr>
              <a:t>Ada </a:t>
            </a:r>
            <a:r>
              <a:rPr lang="en-GB" sz="4000" b="1" dirty="0" err="1">
                <a:latin typeface="AR JULIAN" panose="02000000000000000000" pitchFamily="2" charset="0"/>
              </a:rPr>
              <a:t>sejarah</a:t>
            </a:r>
            <a:r>
              <a:rPr lang="en-GB" sz="4000" b="1" dirty="0">
                <a:latin typeface="AR JULIAN" panose="02000000000000000000" pitchFamily="2" charset="0"/>
              </a:rPr>
              <a:t> yang </a:t>
            </a:r>
            <a:r>
              <a:rPr lang="en-GB" sz="4000" b="1" dirty="0" err="1">
                <a:latin typeface="AR JULIAN" panose="02000000000000000000" pitchFamily="2" charset="0"/>
              </a:rPr>
              <a:t>dengan</a:t>
            </a:r>
            <a:r>
              <a:rPr lang="en-GB" sz="4000" b="1" dirty="0">
                <a:latin typeface="AR JULIAN" panose="02000000000000000000" pitchFamily="2" charset="0"/>
              </a:rPr>
              <a:t> </a:t>
            </a:r>
            <a:r>
              <a:rPr lang="en-GB" sz="4000" b="1" dirty="0" err="1">
                <a:latin typeface="AR JULIAN" panose="02000000000000000000" pitchFamily="2" charset="0"/>
              </a:rPr>
              <a:t>sengaja</a:t>
            </a:r>
            <a:r>
              <a:rPr lang="en-GB" sz="4000" b="1" dirty="0">
                <a:latin typeface="AR JULIAN" panose="02000000000000000000" pitchFamily="2" charset="0"/>
              </a:rPr>
              <a:t> </a:t>
            </a:r>
            <a:r>
              <a:rPr lang="en-GB" sz="4000" b="1" dirty="0" err="1">
                <a:latin typeface="AR JULIAN" panose="02000000000000000000" pitchFamily="2" charset="0"/>
              </a:rPr>
              <a:t>dilupakan</a:t>
            </a:r>
            <a:r>
              <a:rPr lang="en-GB" sz="4000" b="1" dirty="0">
                <a:latin typeface="AR JULIAN" panose="02000000000000000000" pitchFamily="2" charset="0"/>
              </a:rPr>
              <a:t>:</a:t>
            </a:r>
            <a:br>
              <a:rPr lang="en-GB" sz="4000" b="1" dirty="0"/>
            </a:br>
            <a:r>
              <a:rPr lang="en-GB" sz="3200" b="1" dirty="0" err="1"/>
              <a:t>Pembantaian</a:t>
            </a:r>
            <a:r>
              <a:rPr lang="en-GB" sz="3200" b="1" dirty="0"/>
              <a:t> I </a:t>
            </a:r>
            <a:r>
              <a:rPr lang="en-GB" sz="3200" b="1" dirty="0" err="1"/>
              <a:t>Gusti</a:t>
            </a:r>
            <a:r>
              <a:rPr lang="en-GB" sz="3200" b="1" dirty="0"/>
              <a:t> Reta Alit dan </a:t>
            </a:r>
            <a:r>
              <a:rPr lang="en-GB" sz="3200" b="1" dirty="0" err="1"/>
              <a:t>kawan-kawannya</a:t>
            </a:r>
            <a:r>
              <a:rPr lang="en-GB" sz="3200" b="1" dirty="0"/>
              <a:t> di Bali oleh </a:t>
            </a:r>
            <a:r>
              <a:rPr lang="en-GB" sz="3200" b="1" dirty="0" err="1"/>
              <a:t>tentara</a:t>
            </a:r>
            <a:r>
              <a:rPr lang="en-GB" sz="3200" b="1" dirty="0"/>
              <a:t> KNIL (1947)</a:t>
            </a:r>
          </a:p>
        </p:txBody>
      </p:sp>
      <p:pic>
        <p:nvPicPr>
          <p:cNvPr id="4" name="Content Placeholder 3" descr="Eksekusi Letda Reta - Manguputra_sm.jpg"/>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762000" y="2362200"/>
            <a:ext cx="7696200" cy="4191000"/>
          </a:xfr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36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0"/>
            <a:ext cx="8763000" cy="1600200"/>
          </a:xfrm>
        </p:spPr>
        <p:txBody>
          <a:bodyPr/>
          <a:lstStyle/>
          <a:p>
            <a:r>
              <a:rPr lang="en-GB" sz="3200" b="1" dirty="0"/>
              <a:t>Ada juga </a:t>
            </a:r>
            <a:r>
              <a:rPr lang="en-GB" sz="3200" b="1" dirty="0" err="1"/>
              <a:t>kepentingan</a:t>
            </a:r>
            <a:r>
              <a:rPr lang="en-GB" sz="3200" b="1" dirty="0"/>
              <a:t> yang </a:t>
            </a:r>
            <a:r>
              <a:rPr lang="en-GB" sz="3200" b="1" dirty="0" err="1"/>
              <a:t>mendorong</a:t>
            </a:r>
            <a:r>
              <a:rPr lang="en-GB" sz="3200" b="1" dirty="0"/>
              <a:t> </a:t>
            </a:r>
            <a:r>
              <a:rPr lang="en-GB" sz="3200" b="1" dirty="0" err="1"/>
              <a:t>sejarawan</a:t>
            </a:r>
            <a:r>
              <a:rPr lang="en-GB" sz="3200" b="1" dirty="0"/>
              <a:t> </a:t>
            </a:r>
            <a:r>
              <a:rPr lang="en-GB" sz="3200" b="1" dirty="0" err="1"/>
              <a:t>untuk</a:t>
            </a:r>
            <a:r>
              <a:rPr lang="en-GB" sz="3200" b="1" dirty="0"/>
              <a:t> </a:t>
            </a:r>
            <a:r>
              <a:rPr lang="en-GB" sz="3200" b="1" dirty="0" err="1"/>
              <a:t>mengagung-agungkan</a:t>
            </a:r>
            <a:r>
              <a:rPr lang="en-GB" sz="3200" b="1" dirty="0"/>
              <a:t> </a:t>
            </a:r>
            <a:r>
              <a:rPr lang="en-GB" sz="3200" b="1" dirty="0" err="1"/>
              <a:t>sesuatu</a:t>
            </a:r>
            <a:r>
              <a:rPr lang="en-GB" sz="3200" b="1" dirty="0"/>
              <a:t> yang </a:t>
            </a:r>
            <a:r>
              <a:rPr lang="en-GB" sz="3200" b="1" dirty="0" err="1"/>
              <a:t>jelas</a:t>
            </a:r>
            <a:r>
              <a:rPr lang="en-GB" sz="3200" b="1" dirty="0"/>
              <a:t> </a:t>
            </a:r>
            <a:r>
              <a:rPr lang="en-GB" sz="3200" b="1" dirty="0" err="1"/>
              <a:t>jauh</a:t>
            </a:r>
            <a:r>
              <a:rPr lang="en-GB" sz="3200" b="1" dirty="0"/>
              <a:t> </a:t>
            </a:r>
            <a:r>
              <a:rPr lang="en-GB" sz="3200" b="1" dirty="0" err="1"/>
              <a:t>lebih</a:t>
            </a:r>
            <a:r>
              <a:rPr lang="en-GB" sz="3200" b="1" dirty="0"/>
              <a:t> </a:t>
            </a:r>
            <a:r>
              <a:rPr lang="en-GB" sz="3200" b="1" dirty="0" err="1"/>
              <a:t>kecil</a:t>
            </a:r>
            <a:r>
              <a:rPr lang="en-GB" sz="3200" b="1" dirty="0"/>
              <a:t> </a:t>
            </a:r>
            <a:r>
              <a:rPr lang="en-GB" sz="3200" b="1" dirty="0" err="1"/>
              <a:t>dengan</a:t>
            </a:r>
            <a:r>
              <a:rPr lang="en-GB" sz="3200" b="1" dirty="0"/>
              <a:t> </a:t>
            </a:r>
            <a:r>
              <a:rPr lang="en-GB" sz="3200" b="1" dirty="0" err="1"/>
              <a:t>menambah</a:t>
            </a:r>
            <a:r>
              <a:rPr lang="en-GB" sz="3200" b="1" dirty="0"/>
              <a:t> ‘</a:t>
            </a:r>
            <a:r>
              <a:rPr lang="en-GB" sz="3200" b="1" dirty="0" err="1"/>
              <a:t>fakta</a:t>
            </a:r>
            <a:r>
              <a:rPr lang="en-GB" sz="3200" b="1" dirty="0"/>
              <a:t>’ yang </a:t>
            </a:r>
            <a:r>
              <a:rPr lang="en-GB" sz="3200" b="1" dirty="0" err="1"/>
              <a:t>sama</a:t>
            </a:r>
            <a:r>
              <a:rPr lang="en-GB" sz="3200" b="1" dirty="0"/>
              <a:t> </a:t>
            </a:r>
            <a:r>
              <a:rPr lang="en-GB" sz="3200" b="1" dirty="0" err="1"/>
              <a:t>sekali</a:t>
            </a:r>
            <a:r>
              <a:rPr lang="en-GB" sz="3200" b="1" dirty="0"/>
              <a:t> </a:t>
            </a:r>
            <a:r>
              <a:rPr lang="en-GB" sz="3200" b="1" dirty="0" err="1"/>
              <a:t>belum</a:t>
            </a:r>
            <a:r>
              <a:rPr lang="en-GB" sz="3200" b="1" dirty="0"/>
              <a:t> </a:t>
            </a:r>
            <a:r>
              <a:rPr lang="en-GB" sz="3200" b="1" dirty="0" err="1"/>
              <a:t>terbukti</a:t>
            </a:r>
            <a:r>
              <a:rPr lang="en-GB" sz="3200" b="1" dirty="0"/>
              <a:t> – </a:t>
            </a:r>
            <a:r>
              <a:rPr lang="en-GB" sz="3200" b="1" dirty="0" err="1"/>
              <a:t>seperti</a:t>
            </a:r>
            <a:r>
              <a:rPr lang="en-GB" sz="3200" b="1" dirty="0"/>
              <a:t> “</a:t>
            </a:r>
            <a:r>
              <a:rPr lang="en-GB" sz="3200" b="1" dirty="0" err="1"/>
              <a:t>kanal</a:t>
            </a:r>
            <a:r>
              <a:rPr lang="en-GB" sz="3200" b="1" dirty="0"/>
              <a:t>” di </a:t>
            </a:r>
            <a:r>
              <a:rPr lang="en-GB" sz="3200" b="1" dirty="0" err="1"/>
              <a:t>ibu</a:t>
            </a:r>
            <a:r>
              <a:rPr lang="en-GB" sz="3200" b="1" dirty="0"/>
              <a:t> </a:t>
            </a:r>
            <a:r>
              <a:rPr lang="en-GB" sz="3200" b="1" dirty="0" err="1"/>
              <a:t>kota</a:t>
            </a:r>
            <a:r>
              <a:rPr lang="en-GB" sz="3200" b="1" dirty="0"/>
              <a:t> </a:t>
            </a:r>
            <a:r>
              <a:rPr lang="en-GB" sz="3200" b="1" dirty="0" err="1"/>
              <a:t>Majapahit</a:t>
            </a:r>
            <a:endParaRPr lang="en-GB" sz="3200" b="1" dirty="0"/>
          </a:p>
        </p:txBody>
      </p:sp>
      <p:pic>
        <p:nvPicPr>
          <p:cNvPr id="4" name="Content Placeholder 3" descr="1044407_20130909020614.gif"/>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1028700" y="2971800"/>
            <a:ext cx="7086600" cy="3733800"/>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600200"/>
            <a:ext cx="9144000" cy="1143000"/>
          </a:xfrm>
        </p:spPr>
        <p:txBody>
          <a:bodyPr>
            <a:scene3d>
              <a:camera prst="orthographicFront"/>
              <a:lightRig rig="threePt" dir="t"/>
            </a:scene3d>
            <a:sp3d extrusionH="57150">
              <a:bevelT w="38100" h="38100" prst="angle"/>
            </a:sp3d>
          </a:bodyPr>
          <a:lstStyle/>
          <a:p>
            <a:r>
              <a:rPr lang="en-GB" sz="4000" dirty="0">
                <a:ln w="0"/>
                <a:effectLst>
                  <a:outerShdw blurRad="38100" dist="19050" dir="2700000" algn="tl" rotWithShape="0">
                    <a:schemeClr val="dk1">
                      <a:alpha val="40000"/>
                    </a:schemeClr>
                  </a:outerShdw>
                </a:effectLst>
                <a:latin typeface="AR JULIAN" panose="02000000000000000000" pitchFamily="2" charset="0"/>
              </a:rPr>
              <a:t> </a:t>
            </a:r>
            <a:r>
              <a:rPr lang="en-GB" sz="4000" dirty="0" err="1">
                <a:ln w="0"/>
                <a:effectLst>
                  <a:outerShdw blurRad="38100" dist="19050" dir="2700000" algn="tl" rotWithShape="0">
                    <a:schemeClr val="dk1">
                      <a:alpha val="40000"/>
                    </a:schemeClr>
                  </a:outerShdw>
                </a:effectLst>
                <a:latin typeface="AR JULIAN" panose="02000000000000000000" pitchFamily="2" charset="0"/>
              </a:rPr>
              <a:t>Apakah</a:t>
            </a:r>
            <a:r>
              <a:rPr lang="en-GB" sz="4000" dirty="0">
                <a:ln w="0"/>
                <a:effectLst>
                  <a:outerShdw blurRad="38100" dist="19050" dir="2700000" algn="tl" rotWithShape="0">
                    <a:schemeClr val="dk1">
                      <a:alpha val="40000"/>
                    </a:schemeClr>
                  </a:outerShdw>
                </a:effectLst>
                <a:latin typeface="AR JULIAN" panose="02000000000000000000" pitchFamily="2" charset="0"/>
              </a:rPr>
              <a:t> </a:t>
            </a:r>
            <a:r>
              <a:rPr lang="en-GB" sz="4000" dirty="0" err="1">
                <a:ln w="0"/>
                <a:effectLst>
                  <a:outerShdw blurRad="38100" dist="19050" dir="2700000" algn="tl" rotWithShape="0">
                    <a:schemeClr val="dk1">
                      <a:alpha val="40000"/>
                    </a:schemeClr>
                  </a:outerShdw>
                </a:effectLst>
                <a:latin typeface="AR JULIAN" panose="02000000000000000000" pitchFamily="2" charset="0"/>
              </a:rPr>
              <a:t>sejarah</a:t>
            </a:r>
            <a:r>
              <a:rPr lang="en-GB" sz="4000" dirty="0">
                <a:ln w="0"/>
                <a:effectLst>
                  <a:outerShdw blurRad="38100" dist="19050" dir="2700000" algn="tl" rotWithShape="0">
                    <a:schemeClr val="dk1">
                      <a:alpha val="40000"/>
                    </a:schemeClr>
                  </a:outerShdw>
                </a:effectLst>
                <a:latin typeface="AR JULIAN" panose="02000000000000000000" pitchFamily="2" charset="0"/>
              </a:rPr>
              <a:t> </a:t>
            </a:r>
            <a:r>
              <a:rPr lang="en-GB" sz="4000" dirty="0" err="1">
                <a:ln w="0"/>
                <a:effectLst>
                  <a:outerShdw blurRad="38100" dist="19050" dir="2700000" algn="tl" rotWithShape="0">
                    <a:schemeClr val="dk1">
                      <a:alpha val="40000"/>
                    </a:schemeClr>
                  </a:outerShdw>
                </a:effectLst>
                <a:latin typeface="AR JULIAN" panose="02000000000000000000" pitchFamily="2" charset="0"/>
              </a:rPr>
              <a:t>kita</a:t>
            </a:r>
            <a:r>
              <a:rPr lang="en-GB" sz="4000" dirty="0">
                <a:ln w="0"/>
                <a:effectLst>
                  <a:outerShdw blurRad="38100" dist="19050" dir="2700000" algn="tl" rotWithShape="0">
                    <a:schemeClr val="dk1">
                      <a:alpha val="40000"/>
                    </a:schemeClr>
                  </a:outerShdw>
                </a:effectLst>
                <a:latin typeface="AR JULIAN" panose="02000000000000000000" pitchFamily="2" charset="0"/>
              </a:rPr>
              <a:t> </a:t>
            </a:r>
            <a:r>
              <a:rPr lang="en-GB" sz="4000" dirty="0" err="1">
                <a:ln w="0"/>
                <a:effectLst>
                  <a:outerShdw blurRad="38100" dist="19050" dir="2700000" algn="tl" rotWithShape="0">
                    <a:schemeClr val="dk1">
                      <a:alpha val="40000"/>
                    </a:schemeClr>
                  </a:outerShdw>
                </a:effectLst>
                <a:latin typeface="AR JULIAN" panose="02000000000000000000" pitchFamily="2" charset="0"/>
              </a:rPr>
              <a:t>masih</a:t>
            </a:r>
            <a:r>
              <a:rPr lang="en-GB" sz="4000" dirty="0">
                <a:ln w="0"/>
                <a:effectLst>
                  <a:outerShdw blurRad="38100" dist="19050" dir="2700000" algn="tl" rotWithShape="0">
                    <a:schemeClr val="dk1">
                      <a:alpha val="40000"/>
                    </a:schemeClr>
                  </a:outerShdw>
                </a:effectLst>
                <a:latin typeface="AR JULIAN" panose="02000000000000000000" pitchFamily="2" charset="0"/>
              </a:rPr>
              <a:t> </a:t>
            </a:r>
            <a:r>
              <a:rPr lang="en-GB" sz="4000" dirty="0" err="1">
                <a:ln w="0"/>
                <a:effectLst>
                  <a:outerShdw blurRad="38100" dist="19050" dir="2700000" algn="tl" rotWithShape="0">
                    <a:schemeClr val="dk1">
                      <a:alpha val="40000"/>
                    </a:schemeClr>
                  </a:outerShdw>
                </a:effectLst>
                <a:latin typeface="AR JULIAN" panose="02000000000000000000" pitchFamily="2" charset="0"/>
              </a:rPr>
              <a:t>disandera</a:t>
            </a:r>
            <a:r>
              <a:rPr lang="en-GB" sz="4000" dirty="0">
                <a:ln w="0"/>
                <a:effectLst>
                  <a:outerShdw blurRad="38100" dist="19050" dir="2700000" algn="tl" rotWithShape="0">
                    <a:schemeClr val="dk1">
                      <a:alpha val="40000"/>
                    </a:schemeClr>
                  </a:outerShdw>
                </a:effectLst>
                <a:latin typeface="AR JULIAN" panose="02000000000000000000" pitchFamily="2" charset="0"/>
              </a:rPr>
              <a:t> </a:t>
            </a:r>
            <a:r>
              <a:rPr lang="en-GB" sz="4000" dirty="0" err="1">
                <a:ln w="0"/>
                <a:effectLst>
                  <a:outerShdw blurRad="38100" dist="19050" dir="2700000" algn="tl" rotWithShape="0">
                    <a:schemeClr val="dk1">
                      <a:alpha val="40000"/>
                    </a:schemeClr>
                  </a:outerShdw>
                </a:effectLst>
                <a:latin typeface="AR JULIAN" panose="02000000000000000000" pitchFamily="2" charset="0"/>
              </a:rPr>
              <a:t>historiografi</a:t>
            </a:r>
            <a:r>
              <a:rPr lang="en-GB" sz="4000" dirty="0">
                <a:ln w="0"/>
                <a:effectLst>
                  <a:outerShdw blurRad="38100" dist="19050" dir="2700000" algn="tl" rotWithShape="0">
                    <a:schemeClr val="dk1">
                      <a:alpha val="40000"/>
                    </a:schemeClr>
                  </a:outerShdw>
                </a:effectLst>
                <a:latin typeface="AR JULIAN" panose="02000000000000000000" pitchFamily="2" charset="0"/>
              </a:rPr>
              <a:t> </a:t>
            </a:r>
            <a:r>
              <a:rPr lang="en-GB" sz="4000" dirty="0" err="1">
                <a:ln w="0"/>
                <a:effectLst>
                  <a:outerShdw blurRad="38100" dist="19050" dir="2700000" algn="tl" rotWithShape="0">
                    <a:schemeClr val="dk1">
                      <a:alpha val="40000"/>
                    </a:schemeClr>
                  </a:outerShdw>
                </a:effectLst>
                <a:latin typeface="AR JULIAN" panose="02000000000000000000" pitchFamily="2" charset="0"/>
              </a:rPr>
              <a:t>kolonial</a:t>
            </a:r>
            <a:r>
              <a:rPr lang="en-GB" sz="4000" dirty="0">
                <a:ln w="0"/>
                <a:effectLst>
                  <a:outerShdw blurRad="38100" dist="19050" dir="2700000" algn="tl" rotWithShape="0">
                    <a:schemeClr val="dk1">
                      <a:alpha val="40000"/>
                    </a:schemeClr>
                  </a:outerShdw>
                </a:effectLst>
                <a:latin typeface="AR JULIAN" panose="02000000000000000000" pitchFamily="2" charset="0"/>
              </a:rPr>
              <a:t> Belanda?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extLst>
              <a:ext uri="{BEBA8EAE-BF5A-486C-A8C5-ECC9F3942E4B}">
                <a14:imgProps xmlns:a14="http://schemas.microsoft.com/office/drawing/2010/main">
                  <a14:imgLayer r:embed="rId3">
                    <a14:imgEffect>
                      <a14:brightnessContrast bright="-23000"/>
                    </a14:imgEffect>
                  </a14:imgLayer>
                </a14:imgProps>
              </a:ext>
              <a:ext uri="{28A0092B-C50C-407E-A947-70E740481C1C}">
                <a14:useLocalDpi xmlns:a14="http://schemas.microsoft.com/office/drawing/2010/main"/>
              </a:ext>
            </a:extLst>
          </a:blip>
          <a:srcRect/>
          <a:stretch>
            <a:fillRect l="-7000" r="-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3048000"/>
          </a:xfrm>
        </p:spPr>
        <p:txBody>
          <a:bodyPr/>
          <a:lstStyle/>
          <a:p>
            <a:r>
              <a:rPr lang="en-GB" b="1" spc="50" dirty="0" err="1">
                <a:ln w="0"/>
                <a:solidFill>
                  <a:schemeClr val="bg2"/>
                </a:solidFill>
                <a:effectLst>
                  <a:innerShdw blurRad="63500" dist="50800" dir="13500000">
                    <a:srgbClr val="000000">
                      <a:alpha val="50000"/>
                    </a:srgbClr>
                  </a:innerShdw>
                </a:effectLst>
                <a:latin typeface="AR JULIAN" panose="02000000000000000000" pitchFamily="2" charset="0"/>
              </a:rPr>
              <a:t>Sebab</a:t>
            </a:r>
            <a:r>
              <a:rPr lang="en-GB" b="1" spc="50" dirty="0">
                <a:ln w="0"/>
                <a:solidFill>
                  <a:schemeClr val="bg2"/>
                </a:solidFill>
                <a:effectLst>
                  <a:innerShdw blurRad="63500" dist="50800" dir="13500000">
                    <a:srgbClr val="000000">
                      <a:alpha val="50000"/>
                    </a:srgbClr>
                  </a:innerShdw>
                </a:effectLst>
                <a:latin typeface="AR JULIAN" panose="02000000000000000000" pitchFamily="2" charset="0"/>
              </a:rPr>
              <a:t> </a:t>
            </a:r>
            <a:r>
              <a:rPr lang="en-GB" b="1" spc="50" dirty="0" err="1">
                <a:ln w="0"/>
                <a:solidFill>
                  <a:schemeClr val="bg2"/>
                </a:solidFill>
                <a:effectLst>
                  <a:innerShdw blurRad="63500" dist="50800" dir="13500000">
                    <a:srgbClr val="000000">
                      <a:alpha val="50000"/>
                    </a:srgbClr>
                  </a:innerShdw>
                </a:effectLst>
                <a:latin typeface="AR JULIAN" panose="02000000000000000000" pitchFamily="2" charset="0"/>
              </a:rPr>
              <a:t>sejarah</a:t>
            </a:r>
            <a:r>
              <a:rPr lang="en-GB" b="1" spc="50" dirty="0">
                <a:ln w="0"/>
                <a:solidFill>
                  <a:schemeClr val="bg2"/>
                </a:solidFill>
                <a:effectLst>
                  <a:innerShdw blurRad="63500" dist="50800" dir="13500000">
                    <a:srgbClr val="000000">
                      <a:alpha val="50000"/>
                    </a:srgbClr>
                  </a:innerShdw>
                </a:effectLst>
                <a:latin typeface="AR JULIAN" panose="02000000000000000000" pitchFamily="2" charset="0"/>
              </a:rPr>
              <a:t> </a:t>
            </a:r>
            <a:r>
              <a:rPr lang="en-GB" b="1" spc="50" dirty="0" err="1">
                <a:ln w="0"/>
                <a:solidFill>
                  <a:schemeClr val="bg2"/>
                </a:solidFill>
                <a:effectLst>
                  <a:innerShdw blurRad="63500" dist="50800" dir="13500000">
                    <a:srgbClr val="000000">
                      <a:alpha val="50000"/>
                    </a:srgbClr>
                  </a:innerShdw>
                </a:effectLst>
                <a:latin typeface="AR JULIAN" panose="02000000000000000000" pitchFamily="2" charset="0"/>
              </a:rPr>
              <a:t>kita</a:t>
            </a:r>
            <a:r>
              <a:rPr lang="en-GB" b="1" spc="50" dirty="0">
                <a:ln w="0"/>
                <a:solidFill>
                  <a:schemeClr val="bg2"/>
                </a:solidFill>
                <a:effectLst>
                  <a:innerShdw blurRad="63500" dist="50800" dir="13500000">
                    <a:srgbClr val="000000">
                      <a:alpha val="50000"/>
                    </a:srgbClr>
                  </a:innerShdw>
                </a:effectLst>
                <a:latin typeface="AR JULIAN" panose="02000000000000000000" pitchFamily="2" charset="0"/>
              </a:rPr>
              <a:t> </a:t>
            </a:r>
            <a:r>
              <a:rPr lang="en-GB" b="1" spc="50" dirty="0" err="1">
                <a:ln w="0"/>
                <a:solidFill>
                  <a:schemeClr val="bg2"/>
                </a:solidFill>
                <a:effectLst>
                  <a:innerShdw blurRad="63500" dist="50800" dir="13500000">
                    <a:srgbClr val="000000">
                      <a:alpha val="50000"/>
                    </a:srgbClr>
                  </a:innerShdw>
                </a:effectLst>
                <a:latin typeface="AR JULIAN" panose="02000000000000000000" pitchFamily="2" charset="0"/>
              </a:rPr>
              <a:t>ditulis</a:t>
            </a:r>
            <a:r>
              <a:rPr lang="en-GB" b="1" spc="50" dirty="0">
                <a:ln w="0"/>
                <a:solidFill>
                  <a:schemeClr val="bg2"/>
                </a:solidFill>
                <a:effectLst>
                  <a:innerShdw blurRad="63500" dist="50800" dir="13500000">
                    <a:srgbClr val="000000">
                      <a:alpha val="50000"/>
                    </a:srgbClr>
                  </a:innerShdw>
                </a:effectLst>
                <a:latin typeface="AR JULIAN" panose="02000000000000000000" pitchFamily="2" charset="0"/>
              </a:rPr>
              <a:t> oleh yang </a:t>
            </a:r>
            <a:r>
              <a:rPr lang="en-GB" b="1" spc="50" dirty="0" err="1">
                <a:ln w="0"/>
                <a:solidFill>
                  <a:schemeClr val="bg2"/>
                </a:solidFill>
                <a:effectLst>
                  <a:innerShdw blurRad="63500" dist="50800" dir="13500000">
                    <a:srgbClr val="000000">
                      <a:alpha val="50000"/>
                    </a:srgbClr>
                  </a:innerShdw>
                </a:effectLst>
                <a:latin typeface="AR JULIAN" panose="02000000000000000000" pitchFamily="2" charset="0"/>
              </a:rPr>
              <a:t>menang</a:t>
            </a:r>
            <a:r>
              <a:rPr lang="en-GB" b="1" spc="50" dirty="0">
                <a:ln w="0"/>
                <a:solidFill>
                  <a:schemeClr val="bg2"/>
                </a:solidFill>
                <a:effectLst>
                  <a:innerShdw blurRad="63500" dist="50800" dir="13500000">
                    <a:srgbClr val="000000">
                      <a:alpha val="50000"/>
                    </a:srgbClr>
                  </a:innerShdw>
                </a:effectLst>
                <a:latin typeface="AR JULIAN" panose="02000000000000000000" pitchFamily="2" charset="0"/>
              </a:rPr>
              <a:t> </a:t>
            </a:r>
            <a:r>
              <a:rPr lang="en-GB" b="1" spc="50" dirty="0" err="1">
                <a:ln w="0"/>
                <a:solidFill>
                  <a:schemeClr val="bg2"/>
                </a:solidFill>
                <a:effectLst>
                  <a:innerShdw blurRad="63500" dist="50800" dir="13500000">
                    <a:srgbClr val="000000">
                      <a:alpha val="50000"/>
                    </a:srgbClr>
                  </a:innerShdw>
                </a:effectLst>
                <a:latin typeface="AR JULIAN" panose="02000000000000000000" pitchFamily="2" charset="0"/>
              </a:rPr>
              <a:t>bukan</a:t>
            </a:r>
            <a:r>
              <a:rPr lang="en-GB" b="1" spc="50" dirty="0">
                <a:ln w="0"/>
                <a:solidFill>
                  <a:schemeClr val="bg2"/>
                </a:solidFill>
                <a:effectLst>
                  <a:innerShdw blurRad="63500" dist="50800" dir="13500000">
                    <a:srgbClr val="000000">
                      <a:alpha val="50000"/>
                    </a:srgbClr>
                  </a:innerShdw>
                </a:effectLst>
                <a:latin typeface="AR JULIAN" panose="02000000000000000000" pitchFamily="2" charset="0"/>
              </a:rPr>
              <a:t> oleh yang </a:t>
            </a:r>
            <a:r>
              <a:rPr lang="en-GB" b="1" spc="50" dirty="0" err="1">
                <a:ln w="0"/>
                <a:solidFill>
                  <a:schemeClr val="bg2"/>
                </a:solidFill>
                <a:effectLst>
                  <a:innerShdw blurRad="63500" dist="50800" dir="13500000">
                    <a:srgbClr val="000000">
                      <a:alpha val="50000"/>
                    </a:srgbClr>
                  </a:innerShdw>
                </a:effectLst>
                <a:latin typeface="AR JULIAN" panose="02000000000000000000" pitchFamily="2" charset="0"/>
              </a:rPr>
              <a:t>kalah</a:t>
            </a:r>
            <a:r>
              <a:rPr lang="en-GB" b="1" spc="50" dirty="0">
                <a:ln w="0"/>
                <a:solidFill>
                  <a:schemeClr val="bg2"/>
                </a:solidFill>
                <a:effectLst>
                  <a:innerShdw blurRad="63500" dist="50800" dir="13500000">
                    <a:srgbClr val="000000">
                      <a:alpha val="50000"/>
                    </a:srgbClr>
                  </a:innerShdw>
                </a:effectLst>
                <a:latin typeface="AR JULIAN" panose="02000000000000000000" pitchFamily="2" charset="0"/>
              </a:rPr>
              <a:t>?</a:t>
            </a:r>
          </a:p>
        </p:txBody>
      </p:sp>
    </p:spTree>
    <p:extLst>
      <p:ext uri="{BB962C8B-B14F-4D97-AF65-F5344CB8AC3E}">
        <p14:creationId xmlns:p14="http://schemas.microsoft.com/office/powerpoint/2010/main" val="2084286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2833</TotalTime>
  <Words>1849</Words>
  <Application>Microsoft Office PowerPoint</Application>
  <PresentationFormat>On-screen Show (4:3)</PresentationFormat>
  <Paragraphs>81</Paragraphs>
  <Slides>56</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56</vt:i4>
      </vt:variant>
    </vt:vector>
  </HeadingPairs>
  <TitlesOfParts>
    <vt:vector size="60" baseType="lpstr">
      <vt:lpstr>AR JULIAN</vt:lpstr>
      <vt:lpstr>Arial</vt:lpstr>
      <vt:lpstr>Calibri</vt:lpstr>
      <vt:lpstr>Office Theme</vt:lpstr>
      <vt:lpstr>Perspektif Baru Sejarah Purworejo: 190 Tahun Membangun, 1831-2021</vt:lpstr>
      <vt:lpstr>Pentingnya Sejarah?</vt:lpstr>
      <vt:lpstr>Tanpa Sejarah Tidak Mungkin Indonesia Bisa Merdeka</vt:lpstr>
      <vt:lpstr>Namun, ada juga tantangan: menulis sejarah pasti ada persentuhan dengan kepentingan Sang Penguasa</vt:lpstr>
      <vt:lpstr>Sejarawan dan kekuasaan selalu memicu masalah -  Objektivitas dan integritas ilmuwan dipertanyakan: Prof. Nugroho Notosusanto (UI) &amp; Prof. Sartono Kartodirdjo (UGM) bertolakbelakang warisannya</vt:lpstr>
      <vt:lpstr>Ada sejarah yang dengan sengaja dilupakan: Pembantaian I Gusti Reta Alit dan kawan-kawannya di Bali oleh tentara KNIL (1947)</vt:lpstr>
      <vt:lpstr>Ada juga kepentingan yang mendorong sejarawan untuk mengagung-agungkan sesuatu yang jelas jauh lebih kecil dengan menambah ‘fakta’ yang sama sekali belum terbukti – seperti “kanal” di ibu kota Majapahit</vt:lpstr>
      <vt:lpstr> Apakah sejarah kita masih disandera historiografi kolonial Belanda?</vt:lpstr>
      <vt:lpstr>Sebab sejarah kita ditulis oleh yang menang bukan oleh yang kalah?</vt:lpstr>
      <vt:lpstr>Dan wong cilik biasanya tidak dianggap oleh sejarawan – Siapa masih ingat banjir di Banyumas akibat badai malam 21/22 Februari 1861?</vt:lpstr>
      <vt:lpstr>Siku-menyiku antara kekuasaan dan warisan sejarah amat terasa di Purworejo – Keresidenan Bagelen yang didirikan Belanda setelah Perang Jawa (1825-30) tepat pada malam 26/27 Februari 1831 </vt:lpstr>
      <vt:lpstr>Sosok Raden Adipati Cokronegoro I, Bupati Perdana (1831-56), amat menarik—ia berasal dari keluarga terpandang (kĕntol) </vt:lpstr>
      <vt:lpstr>Yang telah lama mengabdi diri sebagai Mantri Gladhag (Mandor Gilda Kuli Pinggul) di Kartasura/Surakarta selama lima generasi waktu Bagelen dan Banyumas dijuluki sebagai ‘kaki-tangan’ keraton Jawa tengah-selatan</vt:lpstr>
      <vt:lpstr>Cokronegoro sendiri, lahir 1779, bergelar Mas Ngabehi Resodiwiryo, ikut mengabdi sebagai mantri gladhag sambil merangkap mantri ulu-ulu dengan tugas di Ampel – keterampilan tentang pengairan yang akan diwariskan ke Purworejo pasca-Perang Jawa</vt:lpstr>
      <vt:lpstr>Dia juga rupanya satu perguruan dengan Diponegoro muda sebagai santri di Melangi digembleng guru tasawuf terkondang</vt:lpstr>
      <vt:lpstr>Ki Taptozani (1750-1828), Kiai Pesantren Melangi, barat laut Tegalrejo, yang pindah ke Solo pada 1806 akibat iri hati Penghulu Yogya asal Sunda, Muhamad Sapingi (1798-1812)</vt:lpstr>
      <vt:lpstr>Jadi, Cokronegoro memiliki persentuhan spiritual dengan DN selama ia dididik dan dibesarkan di Tegalrejo (1793-1803) di bawah sorotan eyang buyut yang hebat, Ratu Ageng (sekitar 1732-1803)</vt:lpstr>
      <vt:lpstr>Saat pecah Perang Jawa pada 20 Juli 1825, Cokronegoro/Resodiwiryo ada di Solo dan pada 23 Agustus 1825 ia diangkat wakil komandan hulptroepen Surakarta di Bagelen</vt:lpstr>
      <vt:lpstr>Dan berangkat ke medan perang bersama atasannya, Pangeran Kusumoyudo - Pengalamannya selama perang dapat dibaca di Buku Kedung Kebo (1842-43), historiografi Bagelen yang amat kaya mengenai Perang Jawa  (1825-30), yang memakai sosok wayang kulit (Raden Setyaki, dll) untuk menjelaskan sejarah</vt:lpstr>
      <vt:lpstr>Sang komandan medan Cokronegoro saat perang, perwira Belgia, Kolonel Jan Baptist Cleerens (1789-1850), disamakan dengan Adipati Durno dalam versi Buku yang awal (1843)</vt:lpstr>
      <vt:lpstr>Sosok yang licik yang menjadi biang-keladi dalam siasat pengkhianatan Sang Pangeran di Magelang pada 28 Maret 1830</vt:lpstr>
      <vt:lpstr>Yang tidak hadir di Magelang pada saat penangkapan Diponegoro (28 Maret 1830), tapi dilukis sebagai seorang Yudas Iskariot di gambar tersohor Raden Saleh (1857)</vt:lpstr>
      <vt:lpstr>Ada juga sosok Sunan Surakarta saat Perang Diponegoro, Pakubuwono VI (bertakhta, 1823-30), yang disamakan dengan Raja Baladewa</vt:lpstr>
      <vt:lpstr>Yang dibujuk Kresna untuk bersemedi di Grojogan Sewu supaya ia tidak ikut pada Bharatayuda di pihak Kurawa</vt:lpstr>
      <vt:lpstr>Sementara Diponegoro disamakan dengan Prabu Suyudana, pemimpin kaum Kurawa yang cemerlang tetapi tergoda pamrih</vt:lpstr>
      <vt:lpstr>Dan juga, menurut Cokronegoro, terlalu akrab dengan wong santri</vt:lpstr>
      <vt:lpstr>“wiku-wikuning ĕndhog ing jĕroné isi kuning” - pemimpin yang membanggakan diri atas kesĕktèn yang jauh dari kenyataan </vt:lpstr>
      <vt:lpstr>Dan kurang mengerti/salah tafsir Ramalan Jayabaya dari Prabu Kediri, Jayabaya (1135-79), abad ke-12 </vt:lpstr>
      <vt:lpstr>Dengan mengambil gelar Sultan Erucokro dan menggembar-gemborkan diri sebagai seorang Ratu Adil yang diberi tugas untuk membebaskan Jawa dari pemerintah kolonial</vt:lpstr>
      <vt:lpstr>Walaupun, menurut Cokronegoro, Perang Jawa belum waktunya untuk mengusir Londo itu – dan sekutu pribumi mereka</vt:lpstr>
      <vt:lpstr>Jadi, Cokronegoro berpihak Belanda untuk membela wilayah Bagelen Timur demi kesetiaan kepada Sunan Surakarta (PB VI) sebab wilayah kelahiran sang bupati termasuk mancanagara wètan Solo</vt:lpstr>
      <vt:lpstr>Jasanya diakui Belanda yang mengangkatnya sebagai panglima pasukannya setelah atasannya Pangeran Kusumoyudo (putra PB IV) dikirim kembali ke Solo (Januari 1829)</vt:lpstr>
      <vt:lpstr>Ia diberi gelar Tumenggung Cokrojoyo, dan menjadi Bupati Tanggung (1828-30), Brengkèlan (1830-31) &amp; Purworejo, yang terakhir dengan gelar Cokronegoro I (1831-56), yang titisannya kini adalah Haji Agus Bastian MM</vt:lpstr>
      <vt:lpstr>Pada 1992, sebuah tim sejarawan dari sebuah universitas terkondang diundang oleh bupati saat itu, Haji Gurnito (menjabat 1991-2001), untuk memilih sebuah tanggal lahir (HUT) untuk Purworejo sebagai ibu kota Keresidenan Bagelen   </vt:lpstr>
      <vt:lpstr>Tim ahli itu mengusulkan tiga tanggal – tidak satu pun yang tepat:</vt:lpstr>
      <vt:lpstr>Pada akhirnya, tanggal yang dipilih adalah yang paling tua – yaitu Prasasti Kayu Ara Hiwang dari 901 yang membuat Purworejo lebih tua dari Kerajaan Kediri (1042-1222), Majapahit (1293-1510) dan tentu Yogyakarta sendiri yang masih jabang bayi (1755)</vt:lpstr>
      <vt:lpstr>Namun, jawaban yang tepat seharusnya dicari di Arsip Kolonial Belanda yang tersimpan di ANRI</vt:lpstr>
      <vt:lpstr>Di sana, kita bisa membaca laporan Komisaris untuk Urusan Daerah Kerajaan, Pieter Herbert Baron Van Lawick van Pabst, Semarang, 20 April 1831 no. 996 (Arsip Residentie Bagelen 5/10)</vt:lpstr>
      <vt:lpstr>… yang mengusulkan agar Bagelen dibagi dalam empat kabupaten dan nama baru dipilih untuk Brengkèlan dan Semawung atas usul dua bupatinya sebab nama asli tidak patut untuk pusat afdeeling </vt:lpstr>
      <vt:lpstr>Jadi, Brengkèlan dinamakan ‘Purworejo’ (awal dari kemakmuran) dan Semawung ‘Kutoarjo’ (kota yang makmur), dua-duanya diresmikan oleh Van Pabst di Pendopo Suronegaran pada malam 26/27 Februari 1831</vt:lpstr>
      <vt:lpstr>Sesudah dikukuhkan pada 1831, Cokronegoro I menggagas infrastruktur baru – Pendopo (1836), alun-alun dan bedug raksasa (1834) dan jalan ke Magelang (1846-50) – semua berskala besar </vt:lpstr>
      <vt:lpstr>Juga, saluran irigasi Kedung Putri yang mengairi 3.600 hektar di sekitar Purworejo (1832-33) tiga tahun pasca-Perang</vt:lpstr>
      <vt:lpstr>Ia juga memulai proses membuat Purworejo (12.000 penduduk 1914) sebagai sebuah kota pendidikan dengan mendirikan Inlandsche School pertama (1852) yang memuncak kepada pembukaan Hoogere Kweekschool (HKS, Sekolah Tinggih Guru) pada 19 Oktober 1914</vt:lpstr>
      <vt:lpstr>Ada pula warisan sastrawi yang amat menarik dan merupakan tantangan bagi sejarawan nasionalis sebab sang bupati perdana Purworejo mewariskan Tjrita Kedung Kebo (1843) yang memberi sebuah pandangan kritis terhadap Diponegoro &amp; Perang Jawa </vt:lpstr>
      <vt:lpstr>Cokronegoro II (1856-96) dan Cokronegoro III (1896-1907) meneruskan warisan bupati perdana dengan mengembangkan saluran perairan dan infrastruktur</vt:lpstr>
      <vt:lpstr>Termasuk awal dari Zendelings Ziekenhuis (RS Misi Protestan) yang akan menjadi RSUD Saras Husada (pasca-2015, RSUD Dr Tjitrowardojo, eyang Presiden ke-3 RI, Ir BJ Habibie)  </vt:lpstr>
      <vt:lpstr>Infrastruktur yang dibangun empat bupati trah Cokronegaran dilengkapi dengan proyek Pemerintah kolonial termasuk Staatspoorweg Cilacap-Yogya dengan membuka stasiun Purworejo (1901)</vt:lpstr>
      <vt:lpstr>Dan tangsi militer divisi infanteri KNIL terbesar di Jawa tengah selatan yang meneruskan tradisi Perang Jawa waktu Kedung Kebo adalah markas militer Belanda di wilayah mancanagara barat  </vt:lpstr>
      <vt:lpstr>Tradisi militer ini mewujudkan perwira sekaliber tokoh dan pendiri TNI, Jenderal Urip Sumohardjo (1893-1948), dan Jenderal Ahmad Yani (1922-65), yang dua-duanya berasal dari  Purworejo</vt:lpstr>
      <vt:lpstr>Trah Cokronegaran berakhir dengan bupati ke-4, RAA Sugeng Cokronegoro IV (1865-1936; menjabat 1907-1919) </vt:lpstr>
      <vt:lpstr>Seorang berjiwa nasionalis yang dianggap membangkang kepada Pemerintah Hindia Belanda sebab terlalu dekat dengan pergerakan nasional (Boedi Oetomo)</vt:lpstr>
      <vt:lpstr>Dan melanggar etika priai dengan menikah dengan seorang Indo-Belanda (yang mamanya, Mina Sukarto, lahir di Sedjiwan, Loano), Johanna Giezenberg (1896-1923), pada 1918 </vt:lpstr>
      <vt:lpstr>Namun, pada akhirnya warisan Cokronegoro diindahkan dengan pemilihan Haji Agus Bastian MM (trah Cokronegaran) sebagai bupati Purworejo pada Pilkada Desember 2015</vt:lpstr>
      <vt:lpstr>Dan Peraturan Daerah Kabupaten Purworejo Nomor 1 2019 telah mengakui kenyataan asal-usul sang ibukota Bagelen dan jasa leluhur!</vt:lpstr>
      <vt:lpstr>Terima Kasih atas Kepedulian dan Perhatiannya  Matur nuwun lho lan ngantos kepanggih malih!</vt:lpstr>
      <vt:lpstr>The Journey of a Thousand Miles Starts with One Step!  [Jalan seribu kilometer mulai dengan suatu langkah]</vt:lpstr>
    </vt:vector>
  </TitlesOfParts>
  <Company>Grizli777</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Teladan Pangeran Diponegoro untuk Masyarakat Kini Percakapan PT Daya Dimensi, Selasa, 6 Desember 2011</dc:title>
  <dc:creator>Peter Carey</dc:creator>
  <cp:lastModifiedBy>Peter Brian Ramsay Carey</cp:lastModifiedBy>
  <cp:revision>115</cp:revision>
  <dcterms:created xsi:type="dcterms:W3CDTF">2011-12-01T08:03:35Z</dcterms:created>
  <dcterms:modified xsi:type="dcterms:W3CDTF">2021-02-16T10:42:27Z</dcterms:modified>
</cp:coreProperties>
</file>